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2CEB0C-6C9A-7C86-E419-0BCD8A27D04D}" v="87" dt="2022-04-08T10:14:36.733"/>
    <p1510:client id="{12E490B7-D4D6-90E6-351C-B6DCEED17008}" v="280" dt="2022-04-09T14:42:19.656"/>
    <p1510:client id="{1C05C0FF-1F3E-F049-A113-5B389CDD9250}" v="2" dt="2022-04-09T14:59:15.703"/>
    <p1510:client id="{616D4144-08B2-48E2-8B02-C8E8949E02B6}" v="12" dt="2022-04-09T15:54:36.031"/>
    <p1510:client id="{7B969668-01CE-5FBB-9244-1EBB5CB1DFB3}" v="1" dt="2022-04-08T10:16:36.919"/>
    <p1510:client id="{813756E3-1C55-B17E-EF55-E03818E2C84C}" v="3" dt="2022-04-09T16:18:17.411"/>
    <p1510:client id="{AC5BF75B-E073-0292-B9A6-AB35166E31B1}" v="2" dt="2022-04-09T14:43:01.640"/>
    <p1510:client id="{D2F91BAD-5D1B-63D2-B8BF-A01EE53E6C2E}" v="53" dt="2022-04-19T14:07:16.263"/>
    <p1510:client id="{E8E26191-B4C8-43E4-B9D7-9E43C7AC1D52}" v="483" dt="2022-04-08T09:43:28.0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88B2BA-CED3-4650-A32C-32B093C275EA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615DA08-0BCC-4E09-A2A3-260CEC7F68FD}">
      <dgm:prSet/>
      <dgm:spPr/>
      <dgm:t>
        <a:bodyPr/>
        <a:lstStyle/>
        <a:p>
          <a:r>
            <a:rPr lang="en-US">
              <a:latin typeface="Calibri Light" panose="020F0302020204030204"/>
            </a:rPr>
            <a:t>Understanding</a:t>
          </a:r>
          <a:endParaRPr lang="en-US"/>
        </a:p>
      </dgm:t>
    </dgm:pt>
    <dgm:pt modelId="{9C051273-F705-4E6A-9BD4-F270AE50447C}" type="parTrans" cxnId="{0EFBD639-F9B9-4AC2-8F30-CAF1BD6CC2FF}">
      <dgm:prSet/>
      <dgm:spPr/>
      <dgm:t>
        <a:bodyPr/>
        <a:lstStyle/>
        <a:p>
          <a:endParaRPr lang="en-US"/>
        </a:p>
      </dgm:t>
    </dgm:pt>
    <dgm:pt modelId="{0AB18F2C-386E-4F72-A39F-AEF098569E59}" type="sibTrans" cxnId="{0EFBD639-F9B9-4AC2-8F30-CAF1BD6CC2FF}">
      <dgm:prSet/>
      <dgm:spPr/>
      <dgm:t>
        <a:bodyPr/>
        <a:lstStyle/>
        <a:p>
          <a:endParaRPr lang="en-US"/>
        </a:p>
      </dgm:t>
    </dgm:pt>
    <dgm:pt modelId="{EEB454CC-96FF-46C7-8EA4-4711B5126F00}">
      <dgm:prSet/>
      <dgm:spPr/>
      <dgm:t>
        <a:bodyPr/>
        <a:lstStyle/>
        <a:p>
          <a:pPr rtl="0"/>
          <a:r>
            <a:rPr lang="en-US"/>
            <a:t>Understanding description</a:t>
          </a:r>
          <a:r>
            <a:rPr lang="en-US">
              <a:latin typeface="Calibri Light" panose="020F0302020204030204"/>
            </a:rPr>
            <a:t> and deciding execution</a:t>
          </a:r>
          <a:endParaRPr lang="en-US"/>
        </a:p>
      </dgm:t>
    </dgm:pt>
    <dgm:pt modelId="{095D2A1D-2900-44A2-89CC-8AD8943CB547}" type="parTrans" cxnId="{AD9258CC-8CAD-4F2D-857A-66AC5A3986AA}">
      <dgm:prSet/>
      <dgm:spPr/>
      <dgm:t>
        <a:bodyPr/>
        <a:lstStyle/>
        <a:p>
          <a:endParaRPr lang="en-US"/>
        </a:p>
      </dgm:t>
    </dgm:pt>
    <dgm:pt modelId="{86C7D106-BD6D-42B4-ABC5-C814F53D5AF0}" type="sibTrans" cxnId="{AD9258CC-8CAD-4F2D-857A-66AC5A3986AA}">
      <dgm:prSet/>
      <dgm:spPr/>
      <dgm:t>
        <a:bodyPr/>
        <a:lstStyle/>
        <a:p>
          <a:endParaRPr lang="en-US"/>
        </a:p>
      </dgm:t>
    </dgm:pt>
    <dgm:pt modelId="{84744B2E-3EEF-4C09-8FFF-5965CB2FE683}">
      <dgm:prSet/>
      <dgm:spPr/>
      <dgm:t>
        <a:bodyPr/>
        <a:lstStyle/>
        <a:p>
          <a:r>
            <a:rPr lang="en-US"/>
            <a:t>Launching</a:t>
          </a:r>
        </a:p>
      </dgm:t>
    </dgm:pt>
    <dgm:pt modelId="{B862056B-7768-4964-92F2-D393DD01D2C3}" type="parTrans" cxnId="{3F3D5619-DA0B-48A0-9E4E-8C4ADF4B90A4}">
      <dgm:prSet/>
      <dgm:spPr/>
      <dgm:t>
        <a:bodyPr/>
        <a:lstStyle/>
        <a:p>
          <a:endParaRPr lang="en-US"/>
        </a:p>
      </dgm:t>
    </dgm:pt>
    <dgm:pt modelId="{B7F854FC-BECB-46FB-96B8-FC1D3EF89032}" type="sibTrans" cxnId="{3F3D5619-DA0B-48A0-9E4E-8C4ADF4B90A4}">
      <dgm:prSet/>
      <dgm:spPr/>
      <dgm:t>
        <a:bodyPr/>
        <a:lstStyle/>
        <a:p>
          <a:endParaRPr lang="en-US"/>
        </a:p>
      </dgm:t>
    </dgm:pt>
    <dgm:pt modelId="{6A670D9A-719F-402F-9B46-DDDCB23B5103}">
      <dgm:prSet/>
      <dgm:spPr/>
      <dgm:t>
        <a:bodyPr/>
        <a:lstStyle/>
        <a:p>
          <a:r>
            <a:rPr lang="en-US"/>
            <a:t>Launching UFT one platform</a:t>
          </a:r>
        </a:p>
      </dgm:t>
    </dgm:pt>
    <dgm:pt modelId="{FF020137-8ACB-4B28-86BB-C4D58F4A4FA9}" type="parTrans" cxnId="{4A39DE7A-10B0-4570-9169-64EC4F9DB758}">
      <dgm:prSet/>
      <dgm:spPr/>
      <dgm:t>
        <a:bodyPr/>
        <a:lstStyle/>
        <a:p>
          <a:endParaRPr lang="en-US"/>
        </a:p>
      </dgm:t>
    </dgm:pt>
    <dgm:pt modelId="{4C5F2207-F5EA-499D-B142-A5D8EC09ED59}" type="sibTrans" cxnId="{4A39DE7A-10B0-4570-9169-64EC4F9DB758}">
      <dgm:prSet/>
      <dgm:spPr/>
      <dgm:t>
        <a:bodyPr/>
        <a:lstStyle/>
        <a:p>
          <a:endParaRPr lang="en-US"/>
        </a:p>
      </dgm:t>
    </dgm:pt>
    <dgm:pt modelId="{892F1C4B-6BFD-4ED7-8968-BD5CC21571A6}">
      <dgm:prSet/>
      <dgm:spPr/>
      <dgm:t>
        <a:bodyPr/>
        <a:lstStyle/>
        <a:p>
          <a:r>
            <a:rPr lang="en-US"/>
            <a:t>Recording</a:t>
          </a:r>
        </a:p>
      </dgm:t>
    </dgm:pt>
    <dgm:pt modelId="{6634AD8B-19F0-46DE-8E77-D7E276A32AB9}" type="parTrans" cxnId="{78C84DE4-E311-42A7-839F-091FB1A44608}">
      <dgm:prSet/>
      <dgm:spPr/>
      <dgm:t>
        <a:bodyPr/>
        <a:lstStyle/>
        <a:p>
          <a:endParaRPr lang="en-US"/>
        </a:p>
      </dgm:t>
    </dgm:pt>
    <dgm:pt modelId="{41860DAD-0E4A-4EBF-B9E2-3FE36DB21E4B}" type="sibTrans" cxnId="{78C84DE4-E311-42A7-839F-091FB1A44608}">
      <dgm:prSet/>
      <dgm:spPr/>
      <dgm:t>
        <a:bodyPr/>
        <a:lstStyle/>
        <a:p>
          <a:endParaRPr lang="en-US"/>
        </a:p>
      </dgm:t>
    </dgm:pt>
    <dgm:pt modelId="{A63CA9F1-C102-4B15-8C1E-1971045B1A84}">
      <dgm:prSet/>
      <dgm:spPr/>
      <dgm:t>
        <a:bodyPr/>
        <a:lstStyle/>
        <a:p>
          <a:r>
            <a:rPr lang="en-US"/>
            <a:t>Recording the description and using descriptive programing</a:t>
          </a:r>
        </a:p>
      </dgm:t>
    </dgm:pt>
    <dgm:pt modelId="{5436ACB8-0BDC-4C1F-85D2-E762529F83A1}" type="parTrans" cxnId="{28A1ED3F-DBD5-49AC-B49B-02902C8EFC71}">
      <dgm:prSet/>
      <dgm:spPr/>
      <dgm:t>
        <a:bodyPr/>
        <a:lstStyle/>
        <a:p>
          <a:endParaRPr lang="en-US"/>
        </a:p>
      </dgm:t>
    </dgm:pt>
    <dgm:pt modelId="{00DC547A-B2F5-44E2-A267-77C78603F026}" type="sibTrans" cxnId="{28A1ED3F-DBD5-49AC-B49B-02902C8EFC71}">
      <dgm:prSet/>
      <dgm:spPr/>
      <dgm:t>
        <a:bodyPr/>
        <a:lstStyle/>
        <a:p>
          <a:endParaRPr lang="en-US"/>
        </a:p>
      </dgm:t>
    </dgm:pt>
    <dgm:pt modelId="{6617CD17-E0CC-44A8-A222-264B28F1D6DB}">
      <dgm:prSet/>
      <dgm:spPr/>
      <dgm:t>
        <a:bodyPr/>
        <a:lstStyle/>
        <a:p>
          <a:r>
            <a:rPr lang="en-US"/>
            <a:t>Displaying</a:t>
          </a:r>
        </a:p>
      </dgm:t>
    </dgm:pt>
    <dgm:pt modelId="{ED231C01-5AA6-4DDB-8E73-CAD09BE5E2F3}" type="parTrans" cxnId="{55C660DC-F29C-4C21-96F9-82490E86BBDD}">
      <dgm:prSet/>
      <dgm:spPr/>
      <dgm:t>
        <a:bodyPr/>
        <a:lstStyle/>
        <a:p>
          <a:endParaRPr lang="en-US"/>
        </a:p>
      </dgm:t>
    </dgm:pt>
    <dgm:pt modelId="{8610911E-B702-408A-8DD2-0E5C4A29C237}" type="sibTrans" cxnId="{55C660DC-F29C-4C21-96F9-82490E86BBDD}">
      <dgm:prSet/>
      <dgm:spPr/>
      <dgm:t>
        <a:bodyPr/>
        <a:lstStyle/>
        <a:p>
          <a:endParaRPr lang="en-US"/>
        </a:p>
      </dgm:t>
    </dgm:pt>
    <dgm:pt modelId="{E5F27420-0088-4964-91D6-4392DCE92CD9}">
      <dgm:prSet/>
      <dgm:spPr/>
      <dgm:t>
        <a:bodyPr/>
        <a:lstStyle/>
        <a:p>
          <a:r>
            <a:rPr lang="en-US"/>
            <a:t>Displaying required credentials by fulfilling conditions</a:t>
          </a:r>
        </a:p>
      </dgm:t>
    </dgm:pt>
    <dgm:pt modelId="{E1EDDF5A-6653-4BB0-8FBA-07A2C0F9C5A3}" type="parTrans" cxnId="{D5884EF9-8E3F-4685-BA49-2F3B9325EBFB}">
      <dgm:prSet/>
      <dgm:spPr/>
      <dgm:t>
        <a:bodyPr/>
        <a:lstStyle/>
        <a:p>
          <a:endParaRPr lang="en-US"/>
        </a:p>
      </dgm:t>
    </dgm:pt>
    <dgm:pt modelId="{488DABB7-4574-4BD5-A6AC-EAFCF549152A}" type="sibTrans" cxnId="{D5884EF9-8E3F-4685-BA49-2F3B9325EBFB}">
      <dgm:prSet/>
      <dgm:spPr/>
      <dgm:t>
        <a:bodyPr/>
        <a:lstStyle/>
        <a:p>
          <a:endParaRPr lang="en-US"/>
        </a:p>
      </dgm:t>
    </dgm:pt>
    <dgm:pt modelId="{98F320CC-1A27-40A4-BD45-CF8111C3C947}">
      <dgm:prSet/>
      <dgm:spPr/>
      <dgm:t>
        <a:bodyPr/>
        <a:lstStyle/>
        <a:p>
          <a:r>
            <a:rPr lang="en-US"/>
            <a:t>Closing</a:t>
          </a:r>
        </a:p>
      </dgm:t>
    </dgm:pt>
    <dgm:pt modelId="{5FC54829-11C0-47B9-84EE-A676B5450B23}" type="parTrans" cxnId="{053A0876-3885-470E-8E76-2A3E603173ED}">
      <dgm:prSet/>
      <dgm:spPr/>
      <dgm:t>
        <a:bodyPr/>
        <a:lstStyle/>
        <a:p>
          <a:endParaRPr lang="en-US"/>
        </a:p>
      </dgm:t>
    </dgm:pt>
    <dgm:pt modelId="{9DF36736-0E30-48B8-B313-75CC276A61FD}" type="sibTrans" cxnId="{053A0876-3885-470E-8E76-2A3E603173ED}">
      <dgm:prSet/>
      <dgm:spPr/>
      <dgm:t>
        <a:bodyPr/>
        <a:lstStyle/>
        <a:p>
          <a:endParaRPr lang="en-US"/>
        </a:p>
      </dgm:t>
    </dgm:pt>
    <dgm:pt modelId="{DC49D02F-A504-4831-BD81-997D3AD7CF92}">
      <dgm:prSet/>
      <dgm:spPr/>
      <dgm:t>
        <a:bodyPr/>
        <a:lstStyle/>
        <a:p>
          <a:r>
            <a:rPr lang="en-US"/>
            <a:t>Closing the browser</a:t>
          </a:r>
        </a:p>
      </dgm:t>
    </dgm:pt>
    <dgm:pt modelId="{5FEC5F0D-CFF7-4966-B204-6FAED3BE0ED8}" type="parTrans" cxnId="{787CB9E5-C871-47BC-B5C8-77F7701308E9}">
      <dgm:prSet/>
      <dgm:spPr/>
      <dgm:t>
        <a:bodyPr/>
        <a:lstStyle/>
        <a:p>
          <a:endParaRPr lang="en-US"/>
        </a:p>
      </dgm:t>
    </dgm:pt>
    <dgm:pt modelId="{B7C6B337-C074-46E9-825B-99467D3A47D2}" type="sibTrans" cxnId="{787CB9E5-C871-47BC-B5C8-77F7701308E9}">
      <dgm:prSet/>
      <dgm:spPr/>
      <dgm:t>
        <a:bodyPr/>
        <a:lstStyle/>
        <a:p>
          <a:endParaRPr lang="en-US"/>
        </a:p>
      </dgm:t>
    </dgm:pt>
    <dgm:pt modelId="{5109A8D7-B8D8-4B4A-B8F2-50D85BB95582}" type="pres">
      <dgm:prSet presAssocID="{9688B2BA-CED3-4650-A32C-32B093C275EA}" presName="Name0" presStyleCnt="0">
        <dgm:presLayoutVars>
          <dgm:dir/>
          <dgm:animLvl val="lvl"/>
          <dgm:resizeHandles val="exact"/>
        </dgm:presLayoutVars>
      </dgm:prSet>
      <dgm:spPr/>
    </dgm:pt>
    <dgm:pt modelId="{4C611176-414B-4509-9C65-FCC9E2EDEF95}" type="pres">
      <dgm:prSet presAssocID="{98F320CC-1A27-40A4-BD45-CF8111C3C947}" presName="boxAndChildren" presStyleCnt="0"/>
      <dgm:spPr/>
    </dgm:pt>
    <dgm:pt modelId="{30403300-2B42-4992-A490-E035021D3762}" type="pres">
      <dgm:prSet presAssocID="{98F320CC-1A27-40A4-BD45-CF8111C3C947}" presName="parentTextBox" presStyleLbl="alignNode1" presStyleIdx="0" presStyleCnt="5"/>
      <dgm:spPr/>
    </dgm:pt>
    <dgm:pt modelId="{AA6FB90A-830D-4E86-B913-F2E4DBD05230}" type="pres">
      <dgm:prSet presAssocID="{98F320CC-1A27-40A4-BD45-CF8111C3C947}" presName="descendantBox" presStyleLbl="bgAccFollowNode1" presStyleIdx="0" presStyleCnt="5"/>
      <dgm:spPr/>
    </dgm:pt>
    <dgm:pt modelId="{B361451D-034D-42D3-9773-28B660CAB920}" type="pres">
      <dgm:prSet presAssocID="{8610911E-B702-408A-8DD2-0E5C4A29C237}" presName="sp" presStyleCnt="0"/>
      <dgm:spPr/>
    </dgm:pt>
    <dgm:pt modelId="{536619A6-3E0C-4B4F-951F-E5FB8CEE0455}" type="pres">
      <dgm:prSet presAssocID="{6617CD17-E0CC-44A8-A222-264B28F1D6DB}" presName="arrowAndChildren" presStyleCnt="0"/>
      <dgm:spPr/>
    </dgm:pt>
    <dgm:pt modelId="{03514B5D-BE13-42E5-94F6-D8198AD012A9}" type="pres">
      <dgm:prSet presAssocID="{6617CD17-E0CC-44A8-A222-264B28F1D6DB}" presName="parentTextArrow" presStyleLbl="node1" presStyleIdx="0" presStyleCnt="0"/>
      <dgm:spPr/>
    </dgm:pt>
    <dgm:pt modelId="{4277DA4B-4EA9-4607-900E-6726C0139FFB}" type="pres">
      <dgm:prSet presAssocID="{6617CD17-E0CC-44A8-A222-264B28F1D6DB}" presName="arrow" presStyleLbl="alignNode1" presStyleIdx="1" presStyleCnt="5"/>
      <dgm:spPr/>
    </dgm:pt>
    <dgm:pt modelId="{6F03757B-A2B0-4388-A8A2-389145436E9B}" type="pres">
      <dgm:prSet presAssocID="{6617CD17-E0CC-44A8-A222-264B28F1D6DB}" presName="descendantArrow" presStyleLbl="bgAccFollowNode1" presStyleIdx="1" presStyleCnt="5"/>
      <dgm:spPr/>
    </dgm:pt>
    <dgm:pt modelId="{817C763B-9982-4D32-B656-43A765C6B40C}" type="pres">
      <dgm:prSet presAssocID="{41860DAD-0E4A-4EBF-B9E2-3FE36DB21E4B}" presName="sp" presStyleCnt="0"/>
      <dgm:spPr/>
    </dgm:pt>
    <dgm:pt modelId="{A19E8F2C-911A-4835-96CE-720476647CBE}" type="pres">
      <dgm:prSet presAssocID="{892F1C4B-6BFD-4ED7-8968-BD5CC21571A6}" presName="arrowAndChildren" presStyleCnt="0"/>
      <dgm:spPr/>
    </dgm:pt>
    <dgm:pt modelId="{AB0E1063-41B2-43EC-BD98-E2C7C6644AF7}" type="pres">
      <dgm:prSet presAssocID="{892F1C4B-6BFD-4ED7-8968-BD5CC21571A6}" presName="parentTextArrow" presStyleLbl="node1" presStyleIdx="0" presStyleCnt="0"/>
      <dgm:spPr/>
    </dgm:pt>
    <dgm:pt modelId="{656786C9-0207-4408-9BCD-F53810C47985}" type="pres">
      <dgm:prSet presAssocID="{892F1C4B-6BFD-4ED7-8968-BD5CC21571A6}" presName="arrow" presStyleLbl="alignNode1" presStyleIdx="2" presStyleCnt="5"/>
      <dgm:spPr/>
    </dgm:pt>
    <dgm:pt modelId="{00CA4EF0-B198-4D2D-A688-149945E5E63B}" type="pres">
      <dgm:prSet presAssocID="{892F1C4B-6BFD-4ED7-8968-BD5CC21571A6}" presName="descendantArrow" presStyleLbl="bgAccFollowNode1" presStyleIdx="2" presStyleCnt="5"/>
      <dgm:spPr/>
    </dgm:pt>
    <dgm:pt modelId="{8E2A24A4-9104-4A7C-A15B-8E8D82B02B0C}" type="pres">
      <dgm:prSet presAssocID="{B7F854FC-BECB-46FB-96B8-FC1D3EF89032}" presName="sp" presStyleCnt="0"/>
      <dgm:spPr/>
    </dgm:pt>
    <dgm:pt modelId="{91B0073C-F711-497C-9137-E7D104BF1082}" type="pres">
      <dgm:prSet presAssocID="{84744B2E-3EEF-4C09-8FFF-5965CB2FE683}" presName="arrowAndChildren" presStyleCnt="0"/>
      <dgm:spPr/>
    </dgm:pt>
    <dgm:pt modelId="{1D0D9E7C-7618-4E67-AB7B-BCCCDD43943A}" type="pres">
      <dgm:prSet presAssocID="{84744B2E-3EEF-4C09-8FFF-5965CB2FE683}" presName="parentTextArrow" presStyleLbl="node1" presStyleIdx="0" presStyleCnt="0"/>
      <dgm:spPr/>
    </dgm:pt>
    <dgm:pt modelId="{A7828928-4C88-4DA4-93C2-EB617AA829DE}" type="pres">
      <dgm:prSet presAssocID="{84744B2E-3EEF-4C09-8FFF-5965CB2FE683}" presName="arrow" presStyleLbl="alignNode1" presStyleIdx="3" presStyleCnt="5"/>
      <dgm:spPr/>
    </dgm:pt>
    <dgm:pt modelId="{4DAC5419-3C4F-4E4C-B3CC-EE99786A40B3}" type="pres">
      <dgm:prSet presAssocID="{84744B2E-3EEF-4C09-8FFF-5965CB2FE683}" presName="descendantArrow" presStyleLbl="bgAccFollowNode1" presStyleIdx="3" presStyleCnt="5"/>
      <dgm:spPr/>
    </dgm:pt>
    <dgm:pt modelId="{6EDFABAD-F6E8-469B-9D2A-55BB00D2B329}" type="pres">
      <dgm:prSet presAssocID="{0AB18F2C-386E-4F72-A39F-AEF098569E59}" presName="sp" presStyleCnt="0"/>
      <dgm:spPr/>
    </dgm:pt>
    <dgm:pt modelId="{0260E323-EDC2-49A5-B4FB-F03141C5BF4E}" type="pres">
      <dgm:prSet presAssocID="{7615DA08-0BCC-4E09-A2A3-260CEC7F68FD}" presName="arrowAndChildren" presStyleCnt="0"/>
      <dgm:spPr/>
    </dgm:pt>
    <dgm:pt modelId="{691529E6-D80E-4B13-9EF3-917C0709AA3A}" type="pres">
      <dgm:prSet presAssocID="{7615DA08-0BCC-4E09-A2A3-260CEC7F68FD}" presName="parentTextArrow" presStyleLbl="node1" presStyleIdx="0" presStyleCnt="0"/>
      <dgm:spPr/>
    </dgm:pt>
    <dgm:pt modelId="{A26CCB28-01E1-48B7-ADC1-C449936E91FD}" type="pres">
      <dgm:prSet presAssocID="{7615DA08-0BCC-4E09-A2A3-260CEC7F68FD}" presName="arrow" presStyleLbl="alignNode1" presStyleIdx="4" presStyleCnt="5"/>
      <dgm:spPr/>
    </dgm:pt>
    <dgm:pt modelId="{E1F4B728-60FF-407F-95A3-CCD29EAA15FC}" type="pres">
      <dgm:prSet presAssocID="{7615DA08-0BCC-4E09-A2A3-260CEC7F68FD}" presName="descendantArrow" presStyleLbl="bgAccFollowNode1" presStyleIdx="4" presStyleCnt="5"/>
      <dgm:spPr/>
    </dgm:pt>
  </dgm:ptLst>
  <dgm:cxnLst>
    <dgm:cxn modelId="{0AC9A608-F9F0-4E35-8CF7-4982E8C76E23}" type="presOf" srcId="{892F1C4B-6BFD-4ED7-8968-BD5CC21571A6}" destId="{AB0E1063-41B2-43EC-BD98-E2C7C6644AF7}" srcOrd="0" destOrd="0" presId="urn:microsoft.com/office/officeart/2016/7/layout/VerticalDownArrowProcess"/>
    <dgm:cxn modelId="{3F3D5619-DA0B-48A0-9E4E-8C4ADF4B90A4}" srcId="{9688B2BA-CED3-4650-A32C-32B093C275EA}" destId="{84744B2E-3EEF-4C09-8FFF-5965CB2FE683}" srcOrd="1" destOrd="0" parTransId="{B862056B-7768-4964-92F2-D393DD01D2C3}" sibTransId="{B7F854FC-BECB-46FB-96B8-FC1D3EF89032}"/>
    <dgm:cxn modelId="{B8388319-9714-4097-9D61-9C96CD26FE40}" type="presOf" srcId="{7615DA08-0BCC-4E09-A2A3-260CEC7F68FD}" destId="{691529E6-D80E-4B13-9EF3-917C0709AA3A}" srcOrd="0" destOrd="0" presId="urn:microsoft.com/office/officeart/2016/7/layout/VerticalDownArrowProcess"/>
    <dgm:cxn modelId="{62836B2D-2FAF-42D3-AA49-0C1E0AB2F6FC}" type="presOf" srcId="{DC49D02F-A504-4831-BD81-997D3AD7CF92}" destId="{AA6FB90A-830D-4E86-B913-F2E4DBD05230}" srcOrd="0" destOrd="0" presId="urn:microsoft.com/office/officeart/2016/7/layout/VerticalDownArrowProcess"/>
    <dgm:cxn modelId="{F619DF38-4E31-4A48-BC1A-65D260C159A1}" type="presOf" srcId="{6617CD17-E0CC-44A8-A222-264B28F1D6DB}" destId="{03514B5D-BE13-42E5-94F6-D8198AD012A9}" srcOrd="0" destOrd="0" presId="urn:microsoft.com/office/officeart/2016/7/layout/VerticalDownArrowProcess"/>
    <dgm:cxn modelId="{0EFBD639-F9B9-4AC2-8F30-CAF1BD6CC2FF}" srcId="{9688B2BA-CED3-4650-A32C-32B093C275EA}" destId="{7615DA08-0BCC-4E09-A2A3-260CEC7F68FD}" srcOrd="0" destOrd="0" parTransId="{9C051273-F705-4E6A-9BD4-F270AE50447C}" sibTransId="{0AB18F2C-386E-4F72-A39F-AEF098569E59}"/>
    <dgm:cxn modelId="{28A1ED3F-DBD5-49AC-B49B-02902C8EFC71}" srcId="{892F1C4B-6BFD-4ED7-8968-BD5CC21571A6}" destId="{A63CA9F1-C102-4B15-8C1E-1971045B1A84}" srcOrd="0" destOrd="0" parTransId="{5436ACB8-0BDC-4C1F-85D2-E762529F83A1}" sibTransId="{00DC547A-B2F5-44E2-A267-77C78603F026}"/>
    <dgm:cxn modelId="{0C824144-7FA2-4D00-A4E8-64901ADEE409}" type="presOf" srcId="{6A670D9A-719F-402F-9B46-DDDCB23B5103}" destId="{4DAC5419-3C4F-4E4C-B3CC-EE99786A40B3}" srcOrd="0" destOrd="0" presId="urn:microsoft.com/office/officeart/2016/7/layout/VerticalDownArrowProcess"/>
    <dgm:cxn modelId="{2B9FFB46-7228-42C7-AE6F-F8EFBF035E12}" type="presOf" srcId="{892F1C4B-6BFD-4ED7-8968-BD5CC21571A6}" destId="{656786C9-0207-4408-9BCD-F53810C47985}" srcOrd="1" destOrd="0" presId="urn:microsoft.com/office/officeart/2016/7/layout/VerticalDownArrowProcess"/>
    <dgm:cxn modelId="{48812E50-61C1-4D14-A798-542B68C02121}" type="presOf" srcId="{E5F27420-0088-4964-91D6-4392DCE92CD9}" destId="{6F03757B-A2B0-4388-A8A2-389145436E9B}" srcOrd="0" destOrd="0" presId="urn:microsoft.com/office/officeart/2016/7/layout/VerticalDownArrowProcess"/>
    <dgm:cxn modelId="{053A0876-3885-470E-8E76-2A3E603173ED}" srcId="{9688B2BA-CED3-4650-A32C-32B093C275EA}" destId="{98F320CC-1A27-40A4-BD45-CF8111C3C947}" srcOrd="4" destOrd="0" parTransId="{5FC54829-11C0-47B9-84EE-A676B5450B23}" sibTransId="{9DF36736-0E30-48B8-B313-75CC276A61FD}"/>
    <dgm:cxn modelId="{E4F5475A-9EE3-43C4-B76C-607AA5C3EDDC}" type="presOf" srcId="{6617CD17-E0CC-44A8-A222-264B28F1D6DB}" destId="{4277DA4B-4EA9-4607-900E-6726C0139FFB}" srcOrd="1" destOrd="0" presId="urn:microsoft.com/office/officeart/2016/7/layout/VerticalDownArrowProcess"/>
    <dgm:cxn modelId="{4A39DE7A-10B0-4570-9169-64EC4F9DB758}" srcId="{84744B2E-3EEF-4C09-8FFF-5965CB2FE683}" destId="{6A670D9A-719F-402F-9B46-DDDCB23B5103}" srcOrd="0" destOrd="0" parTransId="{FF020137-8ACB-4B28-86BB-C4D58F4A4FA9}" sibTransId="{4C5F2207-F5EA-499D-B142-A5D8EC09ED59}"/>
    <dgm:cxn modelId="{34DBC894-9645-4D90-BC39-B4E79179AF61}" type="presOf" srcId="{84744B2E-3EEF-4C09-8FFF-5965CB2FE683}" destId="{A7828928-4C88-4DA4-93C2-EB617AA829DE}" srcOrd="1" destOrd="0" presId="urn:microsoft.com/office/officeart/2016/7/layout/VerticalDownArrowProcess"/>
    <dgm:cxn modelId="{DA7D26A3-654B-4C4A-A237-ECC34DE1923A}" type="presOf" srcId="{9688B2BA-CED3-4650-A32C-32B093C275EA}" destId="{5109A8D7-B8D8-4B4A-B8F2-50D85BB95582}" srcOrd="0" destOrd="0" presId="urn:microsoft.com/office/officeart/2016/7/layout/VerticalDownArrowProcess"/>
    <dgm:cxn modelId="{E53280B7-822B-441F-9512-096D1B5BF3FC}" type="presOf" srcId="{7615DA08-0BCC-4E09-A2A3-260CEC7F68FD}" destId="{A26CCB28-01E1-48B7-ADC1-C449936E91FD}" srcOrd="1" destOrd="0" presId="urn:microsoft.com/office/officeart/2016/7/layout/VerticalDownArrowProcess"/>
    <dgm:cxn modelId="{6E389DB8-9E38-49F5-A4DC-B5CCF482E6E3}" type="presOf" srcId="{EEB454CC-96FF-46C7-8EA4-4711B5126F00}" destId="{E1F4B728-60FF-407F-95A3-CCD29EAA15FC}" srcOrd="0" destOrd="0" presId="urn:microsoft.com/office/officeart/2016/7/layout/VerticalDownArrowProcess"/>
    <dgm:cxn modelId="{AD9258CC-8CAD-4F2D-857A-66AC5A3986AA}" srcId="{7615DA08-0BCC-4E09-A2A3-260CEC7F68FD}" destId="{EEB454CC-96FF-46C7-8EA4-4711B5126F00}" srcOrd="0" destOrd="0" parTransId="{095D2A1D-2900-44A2-89CC-8AD8943CB547}" sibTransId="{86C7D106-BD6D-42B4-ABC5-C814F53D5AF0}"/>
    <dgm:cxn modelId="{A6C830D8-1C72-48C4-B323-DF17E090E592}" type="presOf" srcId="{98F320CC-1A27-40A4-BD45-CF8111C3C947}" destId="{30403300-2B42-4992-A490-E035021D3762}" srcOrd="0" destOrd="0" presId="urn:microsoft.com/office/officeart/2016/7/layout/VerticalDownArrowProcess"/>
    <dgm:cxn modelId="{55C660DC-F29C-4C21-96F9-82490E86BBDD}" srcId="{9688B2BA-CED3-4650-A32C-32B093C275EA}" destId="{6617CD17-E0CC-44A8-A222-264B28F1D6DB}" srcOrd="3" destOrd="0" parTransId="{ED231C01-5AA6-4DDB-8E73-CAD09BE5E2F3}" sibTransId="{8610911E-B702-408A-8DD2-0E5C4A29C237}"/>
    <dgm:cxn modelId="{78C84DE4-E311-42A7-839F-091FB1A44608}" srcId="{9688B2BA-CED3-4650-A32C-32B093C275EA}" destId="{892F1C4B-6BFD-4ED7-8968-BD5CC21571A6}" srcOrd="2" destOrd="0" parTransId="{6634AD8B-19F0-46DE-8E77-D7E276A32AB9}" sibTransId="{41860DAD-0E4A-4EBF-B9E2-3FE36DB21E4B}"/>
    <dgm:cxn modelId="{787CB9E5-C871-47BC-B5C8-77F7701308E9}" srcId="{98F320CC-1A27-40A4-BD45-CF8111C3C947}" destId="{DC49D02F-A504-4831-BD81-997D3AD7CF92}" srcOrd="0" destOrd="0" parTransId="{5FEC5F0D-CFF7-4966-B204-6FAED3BE0ED8}" sibTransId="{B7C6B337-C074-46E9-825B-99467D3A47D2}"/>
    <dgm:cxn modelId="{A20FF1E7-94A3-4F88-95C2-F9DC293434D1}" type="presOf" srcId="{84744B2E-3EEF-4C09-8FFF-5965CB2FE683}" destId="{1D0D9E7C-7618-4E67-AB7B-BCCCDD43943A}" srcOrd="0" destOrd="0" presId="urn:microsoft.com/office/officeart/2016/7/layout/VerticalDownArrowProcess"/>
    <dgm:cxn modelId="{A2C624F2-0C98-4651-99E9-CD152E56833F}" type="presOf" srcId="{A63CA9F1-C102-4B15-8C1E-1971045B1A84}" destId="{00CA4EF0-B198-4D2D-A688-149945E5E63B}" srcOrd="0" destOrd="0" presId="urn:microsoft.com/office/officeart/2016/7/layout/VerticalDownArrowProcess"/>
    <dgm:cxn modelId="{D5884EF9-8E3F-4685-BA49-2F3B9325EBFB}" srcId="{6617CD17-E0CC-44A8-A222-264B28F1D6DB}" destId="{E5F27420-0088-4964-91D6-4392DCE92CD9}" srcOrd="0" destOrd="0" parTransId="{E1EDDF5A-6653-4BB0-8FBA-07A2C0F9C5A3}" sibTransId="{488DABB7-4574-4BD5-A6AC-EAFCF549152A}"/>
    <dgm:cxn modelId="{0CF68A08-BB5D-4D54-85DD-643628839839}" type="presParOf" srcId="{5109A8D7-B8D8-4B4A-B8F2-50D85BB95582}" destId="{4C611176-414B-4509-9C65-FCC9E2EDEF95}" srcOrd="0" destOrd="0" presId="urn:microsoft.com/office/officeart/2016/7/layout/VerticalDownArrowProcess"/>
    <dgm:cxn modelId="{43BFA44D-B0E4-4F22-9907-630613A8E827}" type="presParOf" srcId="{4C611176-414B-4509-9C65-FCC9E2EDEF95}" destId="{30403300-2B42-4992-A490-E035021D3762}" srcOrd="0" destOrd="0" presId="urn:microsoft.com/office/officeart/2016/7/layout/VerticalDownArrowProcess"/>
    <dgm:cxn modelId="{1DD311F9-5021-4B5D-8962-41328978F328}" type="presParOf" srcId="{4C611176-414B-4509-9C65-FCC9E2EDEF95}" destId="{AA6FB90A-830D-4E86-B913-F2E4DBD05230}" srcOrd="1" destOrd="0" presId="urn:microsoft.com/office/officeart/2016/7/layout/VerticalDownArrowProcess"/>
    <dgm:cxn modelId="{66B8ADF2-4B3B-4F67-A129-F3F9AAFE6832}" type="presParOf" srcId="{5109A8D7-B8D8-4B4A-B8F2-50D85BB95582}" destId="{B361451D-034D-42D3-9773-28B660CAB920}" srcOrd="1" destOrd="0" presId="urn:microsoft.com/office/officeart/2016/7/layout/VerticalDownArrowProcess"/>
    <dgm:cxn modelId="{CAE13DED-FA25-4318-AFC2-F12700A01A52}" type="presParOf" srcId="{5109A8D7-B8D8-4B4A-B8F2-50D85BB95582}" destId="{536619A6-3E0C-4B4F-951F-E5FB8CEE0455}" srcOrd="2" destOrd="0" presId="urn:microsoft.com/office/officeart/2016/7/layout/VerticalDownArrowProcess"/>
    <dgm:cxn modelId="{ECD71692-AD90-454E-B8E6-2821140BC0FC}" type="presParOf" srcId="{536619A6-3E0C-4B4F-951F-E5FB8CEE0455}" destId="{03514B5D-BE13-42E5-94F6-D8198AD012A9}" srcOrd="0" destOrd="0" presId="urn:microsoft.com/office/officeart/2016/7/layout/VerticalDownArrowProcess"/>
    <dgm:cxn modelId="{B4663F02-25EA-4173-AAAD-11366B9F61BF}" type="presParOf" srcId="{536619A6-3E0C-4B4F-951F-E5FB8CEE0455}" destId="{4277DA4B-4EA9-4607-900E-6726C0139FFB}" srcOrd="1" destOrd="0" presId="urn:microsoft.com/office/officeart/2016/7/layout/VerticalDownArrowProcess"/>
    <dgm:cxn modelId="{F2FD00E5-6522-4B21-8EC1-E94B7309C7BE}" type="presParOf" srcId="{536619A6-3E0C-4B4F-951F-E5FB8CEE0455}" destId="{6F03757B-A2B0-4388-A8A2-389145436E9B}" srcOrd="2" destOrd="0" presId="urn:microsoft.com/office/officeart/2016/7/layout/VerticalDownArrowProcess"/>
    <dgm:cxn modelId="{FDBE3051-BF0B-491B-8CD4-4EBF8C25FC2F}" type="presParOf" srcId="{5109A8D7-B8D8-4B4A-B8F2-50D85BB95582}" destId="{817C763B-9982-4D32-B656-43A765C6B40C}" srcOrd="3" destOrd="0" presId="urn:microsoft.com/office/officeart/2016/7/layout/VerticalDownArrowProcess"/>
    <dgm:cxn modelId="{28BB58C6-F372-4AD5-A5BE-FAB74ED886E2}" type="presParOf" srcId="{5109A8D7-B8D8-4B4A-B8F2-50D85BB95582}" destId="{A19E8F2C-911A-4835-96CE-720476647CBE}" srcOrd="4" destOrd="0" presId="urn:microsoft.com/office/officeart/2016/7/layout/VerticalDownArrowProcess"/>
    <dgm:cxn modelId="{E23EE700-5797-443E-B0F8-CDDB71123AB9}" type="presParOf" srcId="{A19E8F2C-911A-4835-96CE-720476647CBE}" destId="{AB0E1063-41B2-43EC-BD98-E2C7C6644AF7}" srcOrd="0" destOrd="0" presId="urn:microsoft.com/office/officeart/2016/7/layout/VerticalDownArrowProcess"/>
    <dgm:cxn modelId="{3622B005-4D04-442C-B2C1-549DA52D6832}" type="presParOf" srcId="{A19E8F2C-911A-4835-96CE-720476647CBE}" destId="{656786C9-0207-4408-9BCD-F53810C47985}" srcOrd="1" destOrd="0" presId="urn:microsoft.com/office/officeart/2016/7/layout/VerticalDownArrowProcess"/>
    <dgm:cxn modelId="{6499C620-FEB9-4E29-9063-63A3553B78D2}" type="presParOf" srcId="{A19E8F2C-911A-4835-96CE-720476647CBE}" destId="{00CA4EF0-B198-4D2D-A688-149945E5E63B}" srcOrd="2" destOrd="0" presId="urn:microsoft.com/office/officeart/2016/7/layout/VerticalDownArrowProcess"/>
    <dgm:cxn modelId="{3CF376B7-1DA5-426C-AD52-31B877E173FC}" type="presParOf" srcId="{5109A8D7-B8D8-4B4A-B8F2-50D85BB95582}" destId="{8E2A24A4-9104-4A7C-A15B-8E8D82B02B0C}" srcOrd="5" destOrd="0" presId="urn:microsoft.com/office/officeart/2016/7/layout/VerticalDownArrowProcess"/>
    <dgm:cxn modelId="{390FCC6A-8936-4B05-8143-CDE763CC8496}" type="presParOf" srcId="{5109A8D7-B8D8-4B4A-B8F2-50D85BB95582}" destId="{91B0073C-F711-497C-9137-E7D104BF1082}" srcOrd="6" destOrd="0" presId="urn:microsoft.com/office/officeart/2016/7/layout/VerticalDownArrowProcess"/>
    <dgm:cxn modelId="{E8CE9AE0-9977-463C-8AC0-2A7DAC63CE82}" type="presParOf" srcId="{91B0073C-F711-497C-9137-E7D104BF1082}" destId="{1D0D9E7C-7618-4E67-AB7B-BCCCDD43943A}" srcOrd="0" destOrd="0" presId="urn:microsoft.com/office/officeart/2016/7/layout/VerticalDownArrowProcess"/>
    <dgm:cxn modelId="{70AC3639-0BE7-495E-AC98-D4216EE409D5}" type="presParOf" srcId="{91B0073C-F711-497C-9137-E7D104BF1082}" destId="{A7828928-4C88-4DA4-93C2-EB617AA829DE}" srcOrd="1" destOrd="0" presId="urn:microsoft.com/office/officeart/2016/7/layout/VerticalDownArrowProcess"/>
    <dgm:cxn modelId="{29F56A83-E135-4C7F-83F7-455BD984F468}" type="presParOf" srcId="{91B0073C-F711-497C-9137-E7D104BF1082}" destId="{4DAC5419-3C4F-4E4C-B3CC-EE99786A40B3}" srcOrd="2" destOrd="0" presId="urn:microsoft.com/office/officeart/2016/7/layout/VerticalDownArrowProcess"/>
    <dgm:cxn modelId="{08A68688-3759-49FA-8751-6AFA56A53112}" type="presParOf" srcId="{5109A8D7-B8D8-4B4A-B8F2-50D85BB95582}" destId="{6EDFABAD-F6E8-469B-9D2A-55BB00D2B329}" srcOrd="7" destOrd="0" presId="urn:microsoft.com/office/officeart/2016/7/layout/VerticalDownArrowProcess"/>
    <dgm:cxn modelId="{F9D4CDD3-C665-4174-AD5E-0D0ED472CFB5}" type="presParOf" srcId="{5109A8D7-B8D8-4B4A-B8F2-50D85BB95582}" destId="{0260E323-EDC2-49A5-B4FB-F03141C5BF4E}" srcOrd="8" destOrd="0" presId="urn:microsoft.com/office/officeart/2016/7/layout/VerticalDownArrowProcess"/>
    <dgm:cxn modelId="{B049A867-60CF-443A-B4B2-329591EA5346}" type="presParOf" srcId="{0260E323-EDC2-49A5-B4FB-F03141C5BF4E}" destId="{691529E6-D80E-4B13-9EF3-917C0709AA3A}" srcOrd="0" destOrd="0" presId="urn:microsoft.com/office/officeart/2016/7/layout/VerticalDownArrowProcess"/>
    <dgm:cxn modelId="{F0448792-9D22-472C-9FF6-085977A77032}" type="presParOf" srcId="{0260E323-EDC2-49A5-B4FB-F03141C5BF4E}" destId="{A26CCB28-01E1-48B7-ADC1-C449936E91FD}" srcOrd="1" destOrd="0" presId="urn:microsoft.com/office/officeart/2016/7/layout/VerticalDownArrowProcess"/>
    <dgm:cxn modelId="{98F00EB4-60D5-4A33-A4B0-6F44688113FE}" type="presParOf" srcId="{0260E323-EDC2-49A5-B4FB-F03141C5BF4E}" destId="{E1F4B728-60FF-407F-95A3-CCD29EAA15FC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7CAB7E0-3CDB-4F65-A9CE-1E49B16E157E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D6B9566-2DA2-4A8D-A5D8-0717FEE7631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Displaying car wash services</a:t>
          </a:r>
          <a:endParaRPr lang="en-US"/>
        </a:p>
      </dgm:t>
    </dgm:pt>
    <dgm:pt modelId="{7FC1F5DE-D7A4-49D4-AB20-157CC50CBB3A}" type="parTrans" cxnId="{D6C1C2AB-0FEC-4968-8C53-3BF41554B681}">
      <dgm:prSet/>
      <dgm:spPr/>
    </dgm:pt>
    <dgm:pt modelId="{93A7D9E8-6121-4827-A270-238C83C02E75}" type="sibTrans" cxnId="{D6C1C2AB-0FEC-4968-8C53-3BF41554B681}">
      <dgm:prSet/>
      <dgm:spPr/>
      <dgm:t>
        <a:bodyPr/>
        <a:lstStyle/>
        <a:p>
          <a:endParaRPr lang="en-US"/>
        </a:p>
      </dgm:t>
    </dgm:pt>
    <dgm:pt modelId="{376B6DEA-9F19-4F7B-B52D-1D28289A4451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Registering for "free listing" using invalid input data (phone number)</a:t>
          </a:r>
          <a:endParaRPr lang="en-US"/>
        </a:p>
      </dgm:t>
    </dgm:pt>
    <dgm:pt modelId="{6175430C-27C0-4D8C-A7DA-35FAC1D69B6E}" type="parTrans" cxnId="{3EFED61F-8DE3-4500-AFEF-7BB4526E92A6}">
      <dgm:prSet/>
      <dgm:spPr/>
    </dgm:pt>
    <dgm:pt modelId="{41DF2883-F27E-458E-9C49-1A2187FFAEB7}" type="sibTrans" cxnId="{3EFED61F-8DE3-4500-AFEF-7BB4526E92A6}">
      <dgm:prSet/>
      <dgm:spPr/>
      <dgm:t>
        <a:bodyPr/>
        <a:lstStyle/>
        <a:p>
          <a:endParaRPr lang="en-US"/>
        </a:p>
      </dgm:t>
    </dgm:pt>
    <dgm:pt modelId="{A16BF4C2-FF91-46C5-AC66-7B2603E9019E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Retrieve all sub menu items from Fitness section and displaying them</a:t>
          </a:r>
          <a:endParaRPr lang="en-US"/>
        </a:p>
      </dgm:t>
    </dgm:pt>
    <dgm:pt modelId="{7E55C08E-1128-41C2-B776-5E6F49C289C4}" type="parTrans" cxnId="{B78DA5BC-6539-4CFC-9E1D-9E3D63A04592}">
      <dgm:prSet/>
      <dgm:spPr/>
    </dgm:pt>
    <dgm:pt modelId="{D8EA4BF7-27B2-4AAC-AD1C-E525E01F6E0B}" type="sibTrans" cxnId="{B78DA5BC-6539-4CFC-9E1D-9E3D63A04592}">
      <dgm:prSet/>
      <dgm:spPr/>
      <dgm:t>
        <a:bodyPr/>
        <a:lstStyle/>
        <a:p>
          <a:endParaRPr lang="en-US"/>
        </a:p>
      </dgm:t>
    </dgm:pt>
    <dgm:pt modelId="{10F98DA2-5232-4F46-995D-33E114B404D6}" type="pres">
      <dgm:prSet presAssocID="{27CAB7E0-3CDB-4F65-A9CE-1E49B16E157E}" presName="Name0" presStyleCnt="0">
        <dgm:presLayoutVars>
          <dgm:dir/>
          <dgm:resizeHandles val="exact"/>
        </dgm:presLayoutVars>
      </dgm:prSet>
      <dgm:spPr/>
    </dgm:pt>
    <dgm:pt modelId="{3F61C0BF-AF07-48A0-A388-24E61449EC08}" type="pres">
      <dgm:prSet presAssocID="{5D6B9566-2DA2-4A8D-A5D8-0717FEE76313}" presName="node" presStyleLbl="node1" presStyleIdx="0" presStyleCnt="3">
        <dgm:presLayoutVars>
          <dgm:bulletEnabled val="1"/>
        </dgm:presLayoutVars>
      </dgm:prSet>
      <dgm:spPr/>
    </dgm:pt>
    <dgm:pt modelId="{C02EAC33-941B-4C19-A731-CBF7D8DDF3D4}" type="pres">
      <dgm:prSet presAssocID="{93A7D9E8-6121-4827-A270-238C83C02E75}" presName="sibTrans" presStyleLbl="sibTrans2D1" presStyleIdx="0" presStyleCnt="2"/>
      <dgm:spPr/>
    </dgm:pt>
    <dgm:pt modelId="{F4AE91C7-BA8E-49E7-85D6-E9D16C66B51C}" type="pres">
      <dgm:prSet presAssocID="{93A7D9E8-6121-4827-A270-238C83C02E75}" presName="connectorText" presStyleLbl="sibTrans2D1" presStyleIdx="0" presStyleCnt="2"/>
      <dgm:spPr/>
    </dgm:pt>
    <dgm:pt modelId="{1425BA5D-6E04-4EFF-A119-17F683BD0052}" type="pres">
      <dgm:prSet presAssocID="{376B6DEA-9F19-4F7B-B52D-1D28289A4451}" presName="node" presStyleLbl="node1" presStyleIdx="1" presStyleCnt="3">
        <dgm:presLayoutVars>
          <dgm:bulletEnabled val="1"/>
        </dgm:presLayoutVars>
      </dgm:prSet>
      <dgm:spPr/>
    </dgm:pt>
    <dgm:pt modelId="{95866384-E23C-403F-9F71-2B6A2FB49706}" type="pres">
      <dgm:prSet presAssocID="{41DF2883-F27E-458E-9C49-1A2187FFAEB7}" presName="sibTrans" presStyleLbl="sibTrans2D1" presStyleIdx="1" presStyleCnt="2"/>
      <dgm:spPr/>
    </dgm:pt>
    <dgm:pt modelId="{1CF44F78-F05C-42AC-9DD3-856C0F1F7610}" type="pres">
      <dgm:prSet presAssocID="{41DF2883-F27E-458E-9C49-1A2187FFAEB7}" presName="connectorText" presStyleLbl="sibTrans2D1" presStyleIdx="1" presStyleCnt="2"/>
      <dgm:spPr/>
    </dgm:pt>
    <dgm:pt modelId="{D2515F57-020D-4BB1-9A47-E3A307F4BC73}" type="pres">
      <dgm:prSet presAssocID="{A16BF4C2-FF91-46C5-AC66-7B2603E9019E}" presName="node" presStyleLbl="node1" presStyleIdx="2" presStyleCnt="3">
        <dgm:presLayoutVars>
          <dgm:bulletEnabled val="1"/>
        </dgm:presLayoutVars>
      </dgm:prSet>
      <dgm:spPr/>
    </dgm:pt>
  </dgm:ptLst>
  <dgm:cxnLst>
    <dgm:cxn modelId="{65E71C11-0114-4B0C-A2A3-32C6F434751B}" type="presOf" srcId="{5D6B9566-2DA2-4A8D-A5D8-0717FEE76313}" destId="{3F61C0BF-AF07-48A0-A388-24E61449EC08}" srcOrd="0" destOrd="0" presId="urn:microsoft.com/office/officeart/2005/8/layout/process1"/>
    <dgm:cxn modelId="{3EFED61F-8DE3-4500-AFEF-7BB4526E92A6}" srcId="{27CAB7E0-3CDB-4F65-A9CE-1E49B16E157E}" destId="{376B6DEA-9F19-4F7B-B52D-1D28289A4451}" srcOrd="1" destOrd="0" parTransId="{6175430C-27C0-4D8C-A7DA-35FAC1D69B6E}" sibTransId="{41DF2883-F27E-458E-9C49-1A2187FFAEB7}"/>
    <dgm:cxn modelId="{B2E88821-0907-4852-8117-BCEBFAB6ED12}" type="presOf" srcId="{376B6DEA-9F19-4F7B-B52D-1D28289A4451}" destId="{1425BA5D-6E04-4EFF-A119-17F683BD0052}" srcOrd="0" destOrd="0" presId="urn:microsoft.com/office/officeart/2005/8/layout/process1"/>
    <dgm:cxn modelId="{C5F88E30-DD67-43B8-BBBC-8B7934F6C7B3}" type="presOf" srcId="{27CAB7E0-3CDB-4F65-A9CE-1E49B16E157E}" destId="{10F98DA2-5232-4F46-995D-33E114B404D6}" srcOrd="0" destOrd="0" presId="urn:microsoft.com/office/officeart/2005/8/layout/process1"/>
    <dgm:cxn modelId="{DA687635-9B98-41D7-8872-D7BCCE4A0616}" type="presOf" srcId="{93A7D9E8-6121-4827-A270-238C83C02E75}" destId="{C02EAC33-941B-4C19-A731-CBF7D8DDF3D4}" srcOrd="0" destOrd="0" presId="urn:microsoft.com/office/officeart/2005/8/layout/process1"/>
    <dgm:cxn modelId="{DFC0B254-A4DC-4F6D-9482-E84374810A7B}" type="presOf" srcId="{A16BF4C2-FF91-46C5-AC66-7B2603E9019E}" destId="{D2515F57-020D-4BB1-9A47-E3A307F4BC73}" srcOrd="0" destOrd="0" presId="urn:microsoft.com/office/officeart/2005/8/layout/process1"/>
    <dgm:cxn modelId="{EC3F09A2-C930-4DBC-8BE8-AF36E279EB64}" type="presOf" srcId="{41DF2883-F27E-458E-9C49-1A2187FFAEB7}" destId="{1CF44F78-F05C-42AC-9DD3-856C0F1F7610}" srcOrd="1" destOrd="0" presId="urn:microsoft.com/office/officeart/2005/8/layout/process1"/>
    <dgm:cxn modelId="{FCFFF7A2-A232-4F39-AFDC-76F0542A9220}" type="presOf" srcId="{93A7D9E8-6121-4827-A270-238C83C02E75}" destId="{F4AE91C7-BA8E-49E7-85D6-E9D16C66B51C}" srcOrd="1" destOrd="0" presId="urn:microsoft.com/office/officeart/2005/8/layout/process1"/>
    <dgm:cxn modelId="{D6C1C2AB-0FEC-4968-8C53-3BF41554B681}" srcId="{27CAB7E0-3CDB-4F65-A9CE-1E49B16E157E}" destId="{5D6B9566-2DA2-4A8D-A5D8-0717FEE76313}" srcOrd="0" destOrd="0" parTransId="{7FC1F5DE-D7A4-49D4-AB20-157CC50CBB3A}" sibTransId="{93A7D9E8-6121-4827-A270-238C83C02E75}"/>
    <dgm:cxn modelId="{B78DA5BC-6539-4CFC-9E1D-9E3D63A04592}" srcId="{27CAB7E0-3CDB-4F65-A9CE-1E49B16E157E}" destId="{A16BF4C2-FF91-46C5-AC66-7B2603E9019E}" srcOrd="2" destOrd="0" parTransId="{7E55C08E-1128-41C2-B776-5E6F49C289C4}" sibTransId="{D8EA4BF7-27B2-4AAC-AD1C-E525E01F6E0B}"/>
    <dgm:cxn modelId="{14E244DA-FA97-4BE3-84B9-1B20C4299F77}" type="presOf" srcId="{41DF2883-F27E-458E-9C49-1A2187FFAEB7}" destId="{95866384-E23C-403F-9F71-2B6A2FB49706}" srcOrd="0" destOrd="0" presId="urn:microsoft.com/office/officeart/2005/8/layout/process1"/>
    <dgm:cxn modelId="{926E73FB-C43E-4F5A-8D2A-780C6A54F12A}" type="presParOf" srcId="{10F98DA2-5232-4F46-995D-33E114B404D6}" destId="{3F61C0BF-AF07-48A0-A388-24E61449EC08}" srcOrd="0" destOrd="0" presId="urn:microsoft.com/office/officeart/2005/8/layout/process1"/>
    <dgm:cxn modelId="{248B6B7E-2A46-41A4-AA48-A4543A227F62}" type="presParOf" srcId="{10F98DA2-5232-4F46-995D-33E114B404D6}" destId="{C02EAC33-941B-4C19-A731-CBF7D8DDF3D4}" srcOrd="1" destOrd="0" presId="urn:microsoft.com/office/officeart/2005/8/layout/process1"/>
    <dgm:cxn modelId="{A8825D31-AD5F-460D-8397-8FDCD9AFF6D6}" type="presParOf" srcId="{C02EAC33-941B-4C19-A731-CBF7D8DDF3D4}" destId="{F4AE91C7-BA8E-49E7-85D6-E9D16C66B51C}" srcOrd="0" destOrd="0" presId="urn:microsoft.com/office/officeart/2005/8/layout/process1"/>
    <dgm:cxn modelId="{C5251C8E-79F4-4E1E-A77A-ECE3E8302293}" type="presParOf" srcId="{10F98DA2-5232-4F46-995D-33E114B404D6}" destId="{1425BA5D-6E04-4EFF-A119-17F683BD0052}" srcOrd="2" destOrd="0" presId="urn:microsoft.com/office/officeart/2005/8/layout/process1"/>
    <dgm:cxn modelId="{029E4820-197D-4AF1-BEEC-9DABF5E7EFC2}" type="presParOf" srcId="{10F98DA2-5232-4F46-995D-33E114B404D6}" destId="{95866384-E23C-403F-9F71-2B6A2FB49706}" srcOrd="3" destOrd="0" presId="urn:microsoft.com/office/officeart/2005/8/layout/process1"/>
    <dgm:cxn modelId="{6C435C6F-BE90-4BE0-B18F-FD20EFCDCE80}" type="presParOf" srcId="{95866384-E23C-403F-9F71-2B6A2FB49706}" destId="{1CF44F78-F05C-42AC-9DD3-856C0F1F7610}" srcOrd="0" destOrd="0" presId="urn:microsoft.com/office/officeart/2005/8/layout/process1"/>
    <dgm:cxn modelId="{0DE2FE09-422C-4E68-9247-47F7454C291E}" type="presParOf" srcId="{10F98DA2-5232-4F46-995D-33E114B404D6}" destId="{D2515F57-020D-4BB1-9A47-E3A307F4BC7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0BF4288-8E71-4121-8F25-4F8C3DC50CBA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41486B19-48B6-40F9-9446-EAE2EEDAE89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Opening the browser and selecting location as Chennai</a:t>
          </a:r>
          <a:endParaRPr lang="en-US"/>
        </a:p>
      </dgm:t>
    </dgm:pt>
    <dgm:pt modelId="{D774A1AC-332E-4E6C-9606-C4CB490078C0}" type="parTrans" cxnId="{2C014F58-7155-4090-BE50-FA684DF7E3A7}">
      <dgm:prSet/>
      <dgm:spPr/>
    </dgm:pt>
    <dgm:pt modelId="{EAF1AB39-E1B7-40FD-BAAB-6E68F4BA4B16}" type="sibTrans" cxnId="{2C014F58-7155-4090-BE50-FA684DF7E3A7}">
      <dgm:prSet/>
      <dgm:spPr/>
      <dgm:t>
        <a:bodyPr/>
        <a:lstStyle/>
        <a:p>
          <a:endParaRPr lang="en-US"/>
        </a:p>
      </dgm:t>
    </dgm:pt>
    <dgm:pt modelId="{9ED69739-E132-440C-952A-ED5AE172A463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Entering search string</a:t>
          </a:r>
          <a:endParaRPr lang="en-US"/>
        </a:p>
      </dgm:t>
    </dgm:pt>
    <dgm:pt modelId="{C50E95CF-E01D-4E6C-9011-217F5724F206}" type="parTrans" cxnId="{13C54F45-1FC7-4BD6-9BD1-D21B5C16C7AC}">
      <dgm:prSet/>
      <dgm:spPr/>
    </dgm:pt>
    <dgm:pt modelId="{03E465DD-22D7-4321-850D-8F41134C4B80}" type="sibTrans" cxnId="{13C54F45-1FC7-4BD6-9BD1-D21B5C16C7AC}">
      <dgm:prSet/>
      <dgm:spPr/>
      <dgm:t>
        <a:bodyPr/>
        <a:lstStyle/>
        <a:p>
          <a:endParaRPr lang="en-US"/>
        </a:p>
      </dgm:t>
    </dgm:pt>
    <dgm:pt modelId="{D761DE0F-3F43-4754-BFD2-A6F3197CF7DF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After search results are displayed select rating as higher</a:t>
          </a:r>
          <a:endParaRPr lang="en-US"/>
        </a:p>
      </dgm:t>
    </dgm:pt>
    <dgm:pt modelId="{0B98A4CB-2626-4693-8452-19B80B2745B9}" type="parTrans" cxnId="{2EB6EBA9-22F5-4618-BDF9-836E8E24B1B1}">
      <dgm:prSet/>
      <dgm:spPr/>
    </dgm:pt>
    <dgm:pt modelId="{C0BEE031-248D-4650-9DFD-B53EA08CBD85}" type="sibTrans" cxnId="{2EB6EBA9-22F5-4618-BDF9-836E8E24B1B1}">
      <dgm:prSet/>
      <dgm:spPr/>
      <dgm:t>
        <a:bodyPr/>
        <a:lstStyle/>
        <a:p>
          <a:endParaRPr lang="en-US"/>
        </a:p>
      </dgm:t>
    </dgm:pt>
    <dgm:pt modelId="{7D5C2A94-CF72-4C8E-BB85-4BF2C54A393D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Verify  5 car wash services with rating more than 4 and customer votes more than 20 </a:t>
          </a:r>
        </a:p>
      </dgm:t>
    </dgm:pt>
    <dgm:pt modelId="{773D870D-B025-40B8-A886-1DBB002EE702}" type="parTrans" cxnId="{F99A7A1A-1C49-49F3-A423-09B9D6794F87}">
      <dgm:prSet/>
      <dgm:spPr/>
    </dgm:pt>
    <dgm:pt modelId="{9439398C-BDBB-4EC5-A119-45207D3BA6C2}" type="sibTrans" cxnId="{F99A7A1A-1C49-49F3-A423-09B9D6794F87}">
      <dgm:prSet/>
      <dgm:spPr/>
      <dgm:t>
        <a:bodyPr/>
        <a:lstStyle/>
        <a:p>
          <a:endParaRPr lang="en-US"/>
        </a:p>
      </dgm:t>
    </dgm:pt>
    <dgm:pt modelId="{EB0705CC-2526-4713-BC35-E79461D0D75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Display the 5 car wash services in console</a:t>
          </a:r>
        </a:p>
      </dgm:t>
    </dgm:pt>
    <dgm:pt modelId="{631863E1-6EC5-4E74-BE63-AD5B7C7CA4C5}" type="parTrans" cxnId="{2B3E856A-3B2E-46D1-A233-7EBC78495FA6}">
      <dgm:prSet/>
      <dgm:spPr/>
    </dgm:pt>
    <dgm:pt modelId="{B3A17025-2A66-4BD1-9562-BF4463371891}" type="sibTrans" cxnId="{2B3E856A-3B2E-46D1-A233-7EBC78495FA6}">
      <dgm:prSet/>
      <dgm:spPr/>
    </dgm:pt>
    <dgm:pt modelId="{E5F3A871-D292-4123-B2D5-B57717ACC4F6}" type="pres">
      <dgm:prSet presAssocID="{A0BF4288-8E71-4121-8F25-4F8C3DC50CBA}" presName="Name0" presStyleCnt="0">
        <dgm:presLayoutVars>
          <dgm:dir/>
          <dgm:resizeHandles val="exact"/>
        </dgm:presLayoutVars>
      </dgm:prSet>
      <dgm:spPr/>
    </dgm:pt>
    <dgm:pt modelId="{ACB1F228-BA6F-488D-9C35-FFB99CFEA842}" type="pres">
      <dgm:prSet presAssocID="{41486B19-48B6-40F9-9446-EAE2EEDAE898}" presName="node" presStyleLbl="node1" presStyleIdx="0" presStyleCnt="5">
        <dgm:presLayoutVars>
          <dgm:bulletEnabled val="1"/>
        </dgm:presLayoutVars>
      </dgm:prSet>
      <dgm:spPr/>
    </dgm:pt>
    <dgm:pt modelId="{8220E919-9615-448A-B088-4BEDD5C7A9CE}" type="pres">
      <dgm:prSet presAssocID="{EAF1AB39-E1B7-40FD-BAAB-6E68F4BA4B16}" presName="sibTrans" presStyleLbl="sibTrans2D1" presStyleIdx="0" presStyleCnt="4"/>
      <dgm:spPr/>
    </dgm:pt>
    <dgm:pt modelId="{40ED7341-10C1-4444-BE1F-3FE67D6A9C27}" type="pres">
      <dgm:prSet presAssocID="{EAF1AB39-E1B7-40FD-BAAB-6E68F4BA4B16}" presName="connectorText" presStyleLbl="sibTrans2D1" presStyleIdx="0" presStyleCnt="4"/>
      <dgm:spPr/>
    </dgm:pt>
    <dgm:pt modelId="{6A2BAB63-D72B-4BDB-807D-AB4A4CF62580}" type="pres">
      <dgm:prSet presAssocID="{9ED69739-E132-440C-952A-ED5AE172A463}" presName="node" presStyleLbl="node1" presStyleIdx="1" presStyleCnt="5">
        <dgm:presLayoutVars>
          <dgm:bulletEnabled val="1"/>
        </dgm:presLayoutVars>
      </dgm:prSet>
      <dgm:spPr/>
    </dgm:pt>
    <dgm:pt modelId="{62B03595-A20B-4A3F-BC56-AA80D0C35D6F}" type="pres">
      <dgm:prSet presAssocID="{03E465DD-22D7-4321-850D-8F41134C4B80}" presName="sibTrans" presStyleLbl="sibTrans2D1" presStyleIdx="1" presStyleCnt="4"/>
      <dgm:spPr/>
    </dgm:pt>
    <dgm:pt modelId="{9F23A5F9-FF3B-4892-BB4D-02ED6E101DE8}" type="pres">
      <dgm:prSet presAssocID="{03E465DD-22D7-4321-850D-8F41134C4B80}" presName="connectorText" presStyleLbl="sibTrans2D1" presStyleIdx="1" presStyleCnt="4"/>
      <dgm:spPr/>
    </dgm:pt>
    <dgm:pt modelId="{754EB9BD-9548-4066-A3E2-561D46FDEF63}" type="pres">
      <dgm:prSet presAssocID="{D761DE0F-3F43-4754-BFD2-A6F3197CF7DF}" presName="node" presStyleLbl="node1" presStyleIdx="2" presStyleCnt="5">
        <dgm:presLayoutVars>
          <dgm:bulletEnabled val="1"/>
        </dgm:presLayoutVars>
      </dgm:prSet>
      <dgm:spPr/>
    </dgm:pt>
    <dgm:pt modelId="{2C160996-2623-40C5-B752-DE4304C9E832}" type="pres">
      <dgm:prSet presAssocID="{C0BEE031-248D-4650-9DFD-B53EA08CBD85}" presName="sibTrans" presStyleLbl="sibTrans2D1" presStyleIdx="2" presStyleCnt="4"/>
      <dgm:spPr/>
    </dgm:pt>
    <dgm:pt modelId="{907DA00E-356E-451D-B773-8F7615738ADE}" type="pres">
      <dgm:prSet presAssocID="{C0BEE031-248D-4650-9DFD-B53EA08CBD85}" presName="connectorText" presStyleLbl="sibTrans2D1" presStyleIdx="2" presStyleCnt="4"/>
      <dgm:spPr/>
    </dgm:pt>
    <dgm:pt modelId="{57F2A085-9BDE-4A78-8E9E-15357ADDFBF0}" type="pres">
      <dgm:prSet presAssocID="{7D5C2A94-CF72-4C8E-BB85-4BF2C54A393D}" presName="node" presStyleLbl="node1" presStyleIdx="3" presStyleCnt="5">
        <dgm:presLayoutVars>
          <dgm:bulletEnabled val="1"/>
        </dgm:presLayoutVars>
      </dgm:prSet>
      <dgm:spPr/>
    </dgm:pt>
    <dgm:pt modelId="{7507D81A-1A31-4F6B-BE26-97043CFF2B4A}" type="pres">
      <dgm:prSet presAssocID="{9439398C-BDBB-4EC5-A119-45207D3BA6C2}" presName="sibTrans" presStyleLbl="sibTrans2D1" presStyleIdx="3" presStyleCnt="4"/>
      <dgm:spPr/>
    </dgm:pt>
    <dgm:pt modelId="{282B0E8B-0D12-47DF-BB2B-0E947B2DD595}" type="pres">
      <dgm:prSet presAssocID="{9439398C-BDBB-4EC5-A119-45207D3BA6C2}" presName="connectorText" presStyleLbl="sibTrans2D1" presStyleIdx="3" presStyleCnt="4"/>
      <dgm:spPr/>
    </dgm:pt>
    <dgm:pt modelId="{15BE86EF-273A-41B8-BF1B-47A52EA3BD5A}" type="pres">
      <dgm:prSet presAssocID="{EB0705CC-2526-4713-BC35-E79461D0D750}" presName="node" presStyleLbl="node1" presStyleIdx="4" presStyleCnt="5">
        <dgm:presLayoutVars>
          <dgm:bulletEnabled val="1"/>
        </dgm:presLayoutVars>
      </dgm:prSet>
      <dgm:spPr/>
    </dgm:pt>
  </dgm:ptLst>
  <dgm:cxnLst>
    <dgm:cxn modelId="{EC634905-2177-4680-8C6F-A4EDF13D0412}" type="presOf" srcId="{EB0705CC-2526-4713-BC35-E79461D0D750}" destId="{15BE86EF-273A-41B8-BF1B-47A52EA3BD5A}" srcOrd="0" destOrd="0" presId="urn:microsoft.com/office/officeart/2005/8/layout/process1"/>
    <dgm:cxn modelId="{AD3D9D18-AD5B-4930-A0A1-B3176924D288}" type="presOf" srcId="{9439398C-BDBB-4EC5-A119-45207D3BA6C2}" destId="{282B0E8B-0D12-47DF-BB2B-0E947B2DD595}" srcOrd="1" destOrd="0" presId="urn:microsoft.com/office/officeart/2005/8/layout/process1"/>
    <dgm:cxn modelId="{F99A7A1A-1C49-49F3-A423-09B9D6794F87}" srcId="{A0BF4288-8E71-4121-8F25-4F8C3DC50CBA}" destId="{7D5C2A94-CF72-4C8E-BB85-4BF2C54A393D}" srcOrd="3" destOrd="0" parTransId="{773D870D-B025-40B8-A886-1DBB002EE702}" sibTransId="{9439398C-BDBB-4EC5-A119-45207D3BA6C2}"/>
    <dgm:cxn modelId="{975AB941-55BD-4818-BEDB-B3AABF1F8EAD}" type="presOf" srcId="{9ED69739-E132-440C-952A-ED5AE172A463}" destId="{6A2BAB63-D72B-4BDB-807D-AB4A4CF62580}" srcOrd="0" destOrd="0" presId="urn:microsoft.com/office/officeart/2005/8/layout/process1"/>
    <dgm:cxn modelId="{D7ABB763-00C4-4D1C-AE1F-216F1F6F71C8}" type="presOf" srcId="{9439398C-BDBB-4EC5-A119-45207D3BA6C2}" destId="{7507D81A-1A31-4F6B-BE26-97043CFF2B4A}" srcOrd="0" destOrd="0" presId="urn:microsoft.com/office/officeart/2005/8/layout/process1"/>
    <dgm:cxn modelId="{13C54F45-1FC7-4BD6-9BD1-D21B5C16C7AC}" srcId="{A0BF4288-8E71-4121-8F25-4F8C3DC50CBA}" destId="{9ED69739-E132-440C-952A-ED5AE172A463}" srcOrd="1" destOrd="0" parTransId="{C50E95CF-E01D-4E6C-9011-217F5724F206}" sibTransId="{03E465DD-22D7-4321-850D-8F41134C4B80}"/>
    <dgm:cxn modelId="{3BFAE048-4B2F-4A75-A990-3B5CDB9EE54A}" type="presOf" srcId="{EAF1AB39-E1B7-40FD-BAAB-6E68F4BA4B16}" destId="{40ED7341-10C1-4444-BE1F-3FE67D6A9C27}" srcOrd="1" destOrd="0" presId="urn:microsoft.com/office/officeart/2005/8/layout/process1"/>
    <dgm:cxn modelId="{2B3E856A-3B2E-46D1-A233-7EBC78495FA6}" srcId="{A0BF4288-8E71-4121-8F25-4F8C3DC50CBA}" destId="{EB0705CC-2526-4713-BC35-E79461D0D750}" srcOrd="4" destOrd="0" parTransId="{631863E1-6EC5-4E74-BE63-AD5B7C7CA4C5}" sibTransId="{B3A17025-2A66-4BD1-9562-BF4463371891}"/>
    <dgm:cxn modelId="{86910B4B-EF35-4F7B-ACFA-368AB1EEF12C}" type="presOf" srcId="{D761DE0F-3F43-4754-BFD2-A6F3197CF7DF}" destId="{754EB9BD-9548-4066-A3E2-561D46FDEF63}" srcOrd="0" destOrd="0" presId="urn:microsoft.com/office/officeart/2005/8/layout/process1"/>
    <dgm:cxn modelId="{BD2EDD54-7E88-4863-8339-DB3480BEEF55}" type="presOf" srcId="{A0BF4288-8E71-4121-8F25-4F8C3DC50CBA}" destId="{E5F3A871-D292-4123-B2D5-B57717ACC4F6}" srcOrd="0" destOrd="0" presId="urn:microsoft.com/office/officeart/2005/8/layout/process1"/>
    <dgm:cxn modelId="{2C014F58-7155-4090-BE50-FA684DF7E3A7}" srcId="{A0BF4288-8E71-4121-8F25-4F8C3DC50CBA}" destId="{41486B19-48B6-40F9-9446-EAE2EEDAE898}" srcOrd="0" destOrd="0" parTransId="{D774A1AC-332E-4E6C-9606-C4CB490078C0}" sibTransId="{EAF1AB39-E1B7-40FD-BAAB-6E68F4BA4B16}"/>
    <dgm:cxn modelId="{6146957E-6489-4DDE-8DA3-4F06BFB76750}" type="presOf" srcId="{41486B19-48B6-40F9-9446-EAE2EEDAE898}" destId="{ACB1F228-BA6F-488D-9C35-FFB99CFEA842}" srcOrd="0" destOrd="0" presId="urn:microsoft.com/office/officeart/2005/8/layout/process1"/>
    <dgm:cxn modelId="{2EB6EBA9-22F5-4618-BDF9-836E8E24B1B1}" srcId="{A0BF4288-8E71-4121-8F25-4F8C3DC50CBA}" destId="{D761DE0F-3F43-4754-BFD2-A6F3197CF7DF}" srcOrd="2" destOrd="0" parTransId="{0B98A4CB-2626-4693-8452-19B80B2745B9}" sibTransId="{C0BEE031-248D-4650-9DFD-B53EA08CBD85}"/>
    <dgm:cxn modelId="{0C98E8B2-78B0-4467-8415-B2AE68361EFB}" type="presOf" srcId="{03E465DD-22D7-4321-850D-8F41134C4B80}" destId="{9F23A5F9-FF3B-4892-BB4D-02ED6E101DE8}" srcOrd="1" destOrd="0" presId="urn:microsoft.com/office/officeart/2005/8/layout/process1"/>
    <dgm:cxn modelId="{1BF2F2B5-B4B1-4C8B-B780-0AEA43F0F7B9}" type="presOf" srcId="{C0BEE031-248D-4650-9DFD-B53EA08CBD85}" destId="{907DA00E-356E-451D-B773-8F7615738ADE}" srcOrd="1" destOrd="0" presId="urn:microsoft.com/office/officeart/2005/8/layout/process1"/>
    <dgm:cxn modelId="{46F6A9C4-D5F3-4F78-A0F3-6EEEF6190950}" type="presOf" srcId="{7D5C2A94-CF72-4C8E-BB85-4BF2C54A393D}" destId="{57F2A085-9BDE-4A78-8E9E-15357ADDFBF0}" srcOrd="0" destOrd="0" presId="urn:microsoft.com/office/officeart/2005/8/layout/process1"/>
    <dgm:cxn modelId="{D7B89BC5-F589-48AE-9FDD-0638432EBE75}" type="presOf" srcId="{C0BEE031-248D-4650-9DFD-B53EA08CBD85}" destId="{2C160996-2623-40C5-B752-DE4304C9E832}" srcOrd="0" destOrd="0" presId="urn:microsoft.com/office/officeart/2005/8/layout/process1"/>
    <dgm:cxn modelId="{73821FCF-2CC1-4431-A156-2CD338A867EF}" type="presOf" srcId="{EAF1AB39-E1B7-40FD-BAAB-6E68F4BA4B16}" destId="{8220E919-9615-448A-B088-4BEDD5C7A9CE}" srcOrd="0" destOrd="0" presId="urn:microsoft.com/office/officeart/2005/8/layout/process1"/>
    <dgm:cxn modelId="{A80DA7E3-0737-480B-98DC-8243FB0EA694}" type="presOf" srcId="{03E465DD-22D7-4321-850D-8F41134C4B80}" destId="{62B03595-A20B-4A3F-BC56-AA80D0C35D6F}" srcOrd="0" destOrd="0" presId="urn:microsoft.com/office/officeart/2005/8/layout/process1"/>
    <dgm:cxn modelId="{1DC86346-53F1-4EF1-841E-824FC6CDEDC0}" type="presParOf" srcId="{E5F3A871-D292-4123-B2D5-B57717ACC4F6}" destId="{ACB1F228-BA6F-488D-9C35-FFB99CFEA842}" srcOrd="0" destOrd="0" presId="urn:microsoft.com/office/officeart/2005/8/layout/process1"/>
    <dgm:cxn modelId="{F6A2122A-C59E-467E-A8A0-2C00FBFCBD5A}" type="presParOf" srcId="{E5F3A871-D292-4123-B2D5-B57717ACC4F6}" destId="{8220E919-9615-448A-B088-4BEDD5C7A9CE}" srcOrd="1" destOrd="0" presId="urn:microsoft.com/office/officeart/2005/8/layout/process1"/>
    <dgm:cxn modelId="{25C6EA8F-3A8F-4917-9F98-03197C6A9AC3}" type="presParOf" srcId="{8220E919-9615-448A-B088-4BEDD5C7A9CE}" destId="{40ED7341-10C1-4444-BE1F-3FE67D6A9C27}" srcOrd="0" destOrd="0" presId="urn:microsoft.com/office/officeart/2005/8/layout/process1"/>
    <dgm:cxn modelId="{C1A90A04-68C1-46A1-BF60-AD5A6545A278}" type="presParOf" srcId="{E5F3A871-D292-4123-B2D5-B57717ACC4F6}" destId="{6A2BAB63-D72B-4BDB-807D-AB4A4CF62580}" srcOrd="2" destOrd="0" presId="urn:microsoft.com/office/officeart/2005/8/layout/process1"/>
    <dgm:cxn modelId="{B35FA8ED-0B05-4534-B78D-B1AF90C850DA}" type="presParOf" srcId="{E5F3A871-D292-4123-B2D5-B57717ACC4F6}" destId="{62B03595-A20B-4A3F-BC56-AA80D0C35D6F}" srcOrd="3" destOrd="0" presId="urn:microsoft.com/office/officeart/2005/8/layout/process1"/>
    <dgm:cxn modelId="{60A6E428-DA83-4BCE-944B-AF168763823E}" type="presParOf" srcId="{62B03595-A20B-4A3F-BC56-AA80D0C35D6F}" destId="{9F23A5F9-FF3B-4892-BB4D-02ED6E101DE8}" srcOrd="0" destOrd="0" presId="urn:microsoft.com/office/officeart/2005/8/layout/process1"/>
    <dgm:cxn modelId="{476C2B05-9B08-4075-BDF8-C783E3A539EA}" type="presParOf" srcId="{E5F3A871-D292-4123-B2D5-B57717ACC4F6}" destId="{754EB9BD-9548-4066-A3E2-561D46FDEF63}" srcOrd="4" destOrd="0" presId="urn:microsoft.com/office/officeart/2005/8/layout/process1"/>
    <dgm:cxn modelId="{B801AED2-06D0-4037-92E4-0A19B7D0F234}" type="presParOf" srcId="{E5F3A871-D292-4123-B2D5-B57717ACC4F6}" destId="{2C160996-2623-40C5-B752-DE4304C9E832}" srcOrd="5" destOrd="0" presId="urn:microsoft.com/office/officeart/2005/8/layout/process1"/>
    <dgm:cxn modelId="{DE2AADC8-5DE8-4A9C-A61B-312AB8CF3571}" type="presParOf" srcId="{2C160996-2623-40C5-B752-DE4304C9E832}" destId="{907DA00E-356E-451D-B773-8F7615738ADE}" srcOrd="0" destOrd="0" presId="urn:microsoft.com/office/officeart/2005/8/layout/process1"/>
    <dgm:cxn modelId="{B7700F18-05D5-42D9-B5AD-505DA690108B}" type="presParOf" srcId="{E5F3A871-D292-4123-B2D5-B57717ACC4F6}" destId="{57F2A085-9BDE-4A78-8E9E-15357ADDFBF0}" srcOrd="6" destOrd="0" presId="urn:microsoft.com/office/officeart/2005/8/layout/process1"/>
    <dgm:cxn modelId="{7783D669-9939-4C8F-841D-E3F86A6008AE}" type="presParOf" srcId="{E5F3A871-D292-4123-B2D5-B57717ACC4F6}" destId="{7507D81A-1A31-4F6B-BE26-97043CFF2B4A}" srcOrd="7" destOrd="0" presId="urn:microsoft.com/office/officeart/2005/8/layout/process1"/>
    <dgm:cxn modelId="{4215575C-3779-4A94-8589-6AF339CA8EFB}" type="presParOf" srcId="{7507D81A-1A31-4F6B-BE26-97043CFF2B4A}" destId="{282B0E8B-0D12-47DF-BB2B-0E947B2DD595}" srcOrd="0" destOrd="0" presId="urn:microsoft.com/office/officeart/2005/8/layout/process1"/>
    <dgm:cxn modelId="{98A7CA86-B725-4F72-99F4-CEDEDD0E151B}" type="presParOf" srcId="{E5F3A871-D292-4123-B2D5-B57717ACC4F6}" destId="{15BE86EF-273A-41B8-BF1B-47A52EA3BD5A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EE31F4-B178-4A29-AE75-8DB07F6DFFB7}" type="doc">
      <dgm:prSet loTypeId="urn:microsoft.com/office/officeart/2005/8/layout/process2" loCatId="process" qsTypeId="urn:microsoft.com/office/officeart/2005/8/quickstyle/simple1" qsCatId="simple" csTypeId="urn:microsoft.com/office/officeart/2005/8/colors/colorful1" csCatId="colorful" phldr="1"/>
      <dgm:spPr/>
    </dgm:pt>
    <dgm:pt modelId="{B732A2A0-2B37-41A2-A234-29F4F4C99688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Select free listing</a:t>
          </a:r>
          <a:endParaRPr lang="en-US"/>
        </a:p>
      </dgm:t>
    </dgm:pt>
    <dgm:pt modelId="{4221BD15-384B-4E78-BDCF-8A3602AC0CAA}" type="parTrans" cxnId="{BC686330-8DA9-4490-9942-2ADBEB82D469}">
      <dgm:prSet/>
      <dgm:spPr/>
    </dgm:pt>
    <dgm:pt modelId="{7D1F559A-2CB9-4548-8F70-6C7486141F8A}" type="sibTrans" cxnId="{BC686330-8DA9-4490-9942-2ADBEB82D469}">
      <dgm:prSet/>
      <dgm:spPr/>
      <dgm:t>
        <a:bodyPr/>
        <a:lstStyle/>
        <a:p>
          <a:endParaRPr lang="en-US"/>
        </a:p>
      </dgm:t>
    </dgm:pt>
    <dgm:pt modelId="{99379B21-807A-4F4B-BF73-C7467A797867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Enter valid data in all fields except phone number</a:t>
          </a:r>
          <a:endParaRPr lang="en-US"/>
        </a:p>
      </dgm:t>
    </dgm:pt>
    <dgm:pt modelId="{FE52AF08-29F1-44C9-8CDD-82C7A86FFFC3}" type="parTrans" cxnId="{43D0FAAA-B070-4BFA-B231-CC789AF9269E}">
      <dgm:prSet/>
      <dgm:spPr/>
    </dgm:pt>
    <dgm:pt modelId="{B7C6616D-7D1F-4551-A654-BE82029857B9}" type="sibTrans" cxnId="{43D0FAAA-B070-4BFA-B231-CC789AF9269E}">
      <dgm:prSet/>
      <dgm:spPr/>
      <dgm:t>
        <a:bodyPr/>
        <a:lstStyle/>
        <a:p>
          <a:endParaRPr lang="en-US"/>
        </a:p>
      </dgm:t>
    </dgm:pt>
    <dgm:pt modelId="{26D77D62-1FCE-4525-90F6-33C94EE0EC9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Error message is displayed</a:t>
          </a:r>
          <a:endParaRPr lang="en-US"/>
        </a:p>
      </dgm:t>
    </dgm:pt>
    <dgm:pt modelId="{3BA44AA8-B83E-45AA-82A2-6839FF75B08A}" type="parTrans" cxnId="{00255176-4252-454D-BCBC-F113EA5B12E0}">
      <dgm:prSet/>
      <dgm:spPr/>
    </dgm:pt>
    <dgm:pt modelId="{5259660D-0C08-4617-9A24-43044F05E906}" type="sibTrans" cxnId="{00255176-4252-454D-BCBC-F113EA5B12E0}">
      <dgm:prSet/>
      <dgm:spPr/>
      <dgm:t>
        <a:bodyPr/>
        <a:lstStyle/>
        <a:p>
          <a:endParaRPr lang="en-US"/>
        </a:p>
      </dgm:t>
    </dgm:pt>
    <dgm:pt modelId="{E95BB27B-E185-4AE6-95B2-3E9E92B32DEA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Verify if error message is displayed</a:t>
          </a:r>
        </a:p>
      </dgm:t>
    </dgm:pt>
    <dgm:pt modelId="{B745E85F-5747-4931-AF99-ACF67ECF5E7E}" type="parTrans" cxnId="{987A903C-E8BB-40F8-BBE4-A314A4688370}">
      <dgm:prSet/>
      <dgm:spPr/>
    </dgm:pt>
    <dgm:pt modelId="{D6617E80-E676-4B02-A2C7-B5C0AE56A1DD}" type="sibTrans" cxnId="{987A903C-E8BB-40F8-BBE4-A314A4688370}">
      <dgm:prSet/>
      <dgm:spPr/>
      <dgm:t>
        <a:bodyPr/>
        <a:lstStyle/>
        <a:p>
          <a:endParaRPr lang="en-US"/>
        </a:p>
      </dgm:t>
    </dgm:pt>
    <dgm:pt modelId="{91140050-651C-42DE-A4CB-53729A25FABE}" type="pres">
      <dgm:prSet presAssocID="{76EE31F4-B178-4A29-AE75-8DB07F6DFFB7}" presName="linearFlow" presStyleCnt="0">
        <dgm:presLayoutVars>
          <dgm:resizeHandles val="exact"/>
        </dgm:presLayoutVars>
      </dgm:prSet>
      <dgm:spPr/>
    </dgm:pt>
    <dgm:pt modelId="{273D0667-FDF1-43D0-BCE4-2B59484137F7}" type="pres">
      <dgm:prSet presAssocID="{B732A2A0-2B37-41A2-A234-29F4F4C99688}" presName="node" presStyleLbl="node1" presStyleIdx="0" presStyleCnt="4">
        <dgm:presLayoutVars>
          <dgm:bulletEnabled val="1"/>
        </dgm:presLayoutVars>
      </dgm:prSet>
      <dgm:spPr/>
    </dgm:pt>
    <dgm:pt modelId="{5F7A049F-79E5-48BC-8390-A986943EDB63}" type="pres">
      <dgm:prSet presAssocID="{7D1F559A-2CB9-4548-8F70-6C7486141F8A}" presName="sibTrans" presStyleLbl="sibTrans2D1" presStyleIdx="0" presStyleCnt="3"/>
      <dgm:spPr/>
    </dgm:pt>
    <dgm:pt modelId="{DE3EB846-1A36-4B50-B396-54A2F8673F9F}" type="pres">
      <dgm:prSet presAssocID="{7D1F559A-2CB9-4548-8F70-6C7486141F8A}" presName="connectorText" presStyleLbl="sibTrans2D1" presStyleIdx="0" presStyleCnt="3"/>
      <dgm:spPr/>
    </dgm:pt>
    <dgm:pt modelId="{CE4FD89C-92C9-4668-8999-8CDE5E3E91F9}" type="pres">
      <dgm:prSet presAssocID="{99379B21-807A-4F4B-BF73-C7467A797867}" presName="node" presStyleLbl="node1" presStyleIdx="1" presStyleCnt="4">
        <dgm:presLayoutVars>
          <dgm:bulletEnabled val="1"/>
        </dgm:presLayoutVars>
      </dgm:prSet>
      <dgm:spPr/>
    </dgm:pt>
    <dgm:pt modelId="{2D259C2F-7368-41B0-A8FB-136444EEA496}" type="pres">
      <dgm:prSet presAssocID="{B7C6616D-7D1F-4551-A654-BE82029857B9}" presName="sibTrans" presStyleLbl="sibTrans2D1" presStyleIdx="1" presStyleCnt="3"/>
      <dgm:spPr/>
    </dgm:pt>
    <dgm:pt modelId="{509441AB-87C7-499D-8C04-D9BDA7200508}" type="pres">
      <dgm:prSet presAssocID="{B7C6616D-7D1F-4551-A654-BE82029857B9}" presName="connectorText" presStyleLbl="sibTrans2D1" presStyleIdx="1" presStyleCnt="3"/>
      <dgm:spPr/>
    </dgm:pt>
    <dgm:pt modelId="{B9DA001B-C553-4DEC-BA25-5E9DCA4ECCD5}" type="pres">
      <dgm:prSet presAssocID="{26D77D62-1FCE-4525-90F6-33C94EE0EC94}" presName="node" presStyleLbl="node1" presStyleIdx="2" presStyleCnt="4">
        <dgm:presLayoutVars>
          <dgm:bulletEnabled val="1"/>
        </dgm:presLayoutVars>
      </dgm:prSet>
      <dgm:spPr/>
    </dgm:pt>
    <dgm:pt modelId="{6859E4FA-38C7-405A-AFC7-93799F4CF82B}" type="pres">
      <dgm:prSet presAssocID="{5259660D-0C08-4617-9A24-43044F05E906}" presName="sibTrans" presStyleLbl="sibTrans2D1" presStyleIdx="2" presStyleCnt="3"/>
      <dgm:spPr/>
    </dgm:pt>
    <dgm:pt modelId="{E29E87D4-AAC6-47FF-A26A-6629BC269B38}" type="pres">
      <dgm:prSet presAssocID="{5259660D-0C08-4617-9A24-43044F05E906}" presName="connectorText" presStyleLbl="sibTrans2D1" presStyleIdx="2" presStyleCnt="3"/>
      <dgm:spPr/>
    </dgm:pt>
    <dgm:pt modelId="{BE27AF15-AF57-4CB1-B81F-8B5C118C79EC}" type="pres">
      <dgm:prSet presAssocID="{E95BB27B-E185-4AE6-95B2-3E9E92B32DEA}" presName="node" presStyleLbl="node1" presStyleIdx="3" presStyleCnt="4">
        <dgm:presLayoutVars>
          <dgm:bulletEnabled val="1"/>
        </dgm:presLayoutVars>
      </dgm:prSet>
      <dgm:spPr/>
    </dgm:pt>
  </dgm:ptLst>
  <dgm:cxnLst>
    <dgm:cxn modelId="{87EFF104-1970-4E88-AA50-15C7C5EC77F2}" type="presOf" srcId="{7D1F559A-2CB9-4548-8F70-6C7486141F8A}" destId="{DE3EB846-1A36-4B50-B396-54A2F8673F9F}" srcOrd="1" destOrd="0" presId="urn:microsoft.com/office/officeart/2005/8/layout/process2"/>
    <dgm:cxn modelId="{3B96C61A-D967-450D-A3C7-EAE83A24CD3C}" type="presOf" srcId="{7D1F559A-2CB9-4548-8F70-6C7486141F8A}" destId="{5F7A049F-79E5-48BC-8390-A986943EDB63}" srcOrd="0" destOrd="0" presId="urn:microsoft.com/office/officeart/2005/8/layout/process2"/>
    <dgm:cxn modelId="{5C99F22F-AA23-4797-B308-21C531C757EE}" type="presOf" srcId="{B7C6616D-7D1F-4551-A654-BE82029857B9}" destId="{509441AB-87C7-499D-8C04-D9BDA7200508}" srcOrd="1" destOrd="0" presId="urn:microsoft.com/office/officeart/2005/8/layout/process2"/>
    <dgm:cxn modelId="{BC686330-8DA9-4490-9942-2ADBEB82D469}" srcId="{76EE31F4-B178-4A29-AE75-8DB07F6DFFB7}" destId="{B732A2A0-2B37-41A2-A234-29F4F4C99688}" srcOrd="0" destOrd="0" parTransId="{4221BD15-384B-4E78-BDCF-8A3602AC0CAA}" sibTransId="{7D1F559A-2CB9-4548-8F70-6C7486141F8A}"/>
    <dgm:cxn modelId="{987A903C-E8BB-40F8-BBE4-A314A4688370}" srcId="{76EE31F4-B178-4A29-AE75-8DB07F6DFFB7}" destId="{E95BB27B-E185-4AE6-95B2-3E9E92B32DEA}" srcOrd="3" destOrd="0" parTransId="{B745E85F-5747-4931-AF99-ACF67ECF5E7E}" sibTransId="{D6617E80-E676-4B02-A2C7-B5C0AE56A1DD}"/>
    <dgm:cxn modelId="{3D494045-6A18-4E83-8C63-2ACD65EF97CC}" type="presOf" srcId="{76EE31F4-B178-4A29-AE75-8DB07F6DFFB7}" destId="{91140050-651C-42DE-A4CB-53729A25FABE}" srcOrd="0" destOrd="0" presId="urn:microsoft.com/office/officeart/2005/8/layout/process2"/>
    <dgm:cxn modelId="{FC059A50-A575-40B7-97E0-1B4DF8B88100}" type="presOf" srcId="{B732A2A0-2B37-41A2-A234-29F4F4C99688}" destId="{273D0667-FDF1-43D0-BCE4-2B59484137F7}" srcOrd="0" destOrd="0" presId="urn:microsoft.com/office/officeart/2005/8/layout/process2"/>
    <dgm:cxn modelId="{BEF08773-E831-4223-9660-5E1BC9720F1E}" type="presOf" srcId="{99379B21-807A-4F4B-BF73-C7467A797867}" destId="{CE4FD89C-92C9-4668-8999-8CDE5E3E91F9}" srcOrd="0" destOrd="0" presId="urn:microsoft.com/office/officeart/2005/8/layout/process2"/>
    <dgm:cxn modelId="{00255176-4252-454D-BCBC-F113EA5B12E0}" srcId="{76EE31F4-B178-4A29-AE75-8DB07F6DFFB7}" destId="{26D77D62-1FCE-4525-90F6-33C94EE0EC94}" srcOrd="2" destOrd="0" parTransId="{3BA44AA8-B83E-45AA-82A2-6839FF75B08A}" sibTransId="{5259660D-0C08-4617-9A24-43044F05E906}"/>
    <dgm:cxn modelId="{1050317D-3277-41F8-9DC4-4A6A3ED49B56}" type="presOf" srcId="{5259660D-0C08-4617-9A24-43044F05E906}" destId="{6859E4FA-38C7-405A-AFC7-93799F4CF82B}" srcOrd="0" destOrd="0" presId="urn:microsoft.com/office/officeart/2005/8/layout/process2"/>
    <dgm:cxn modelId="{43D0FAAA-B070-4BFA-B231-CC789AF9269E}" srcId="{76EE31F4-B178-4A29-AE75-8DB07F6DFFB7}" destId="{99379B21-807A-4F4B-BF73-C7467A797867}" srcOrd="1" destOrd="0" parTransId="{FE52AF08-29F1-44C9-8CDD-82C7A86FFFC3}" sibTransId="{B7C6616D-7D1F-4551-A654-BE82029857B9}"/>
    <dgm:cxn modelId="{BF34E3B3-256D-4736-9167-304504990C31}" type="presOf" srcId="{B7C6616D-7D1F-4551-A654-BE82029857B9}" destId="{2D259C2F-7368-41B0-A8FB-136444EEA496}" srcOrd="0" destOrd="0" presId="urn:microsoft.com/office/officeart/2005/8/layout/process2"/>
    <dgm:cxn modelId="{AF851ED4-448A-4B5F-832F-179CF3B9E024}" type="presOf" srcId="{26D77D62-1FCE-4525-90F6-33C94EE0EC94}" destId="{B9DA001B-C553-4DEC-BA25-5E9DCA4ECCD5}" srcOrd="0" destOrd="0" presId="urn:microsoft.com/office/officeart/2005/8/layout/process2"/>
    <dgm:cxn modelId="{8B68C0D5-EFE5-4B9B-A766-57E959437976}" type="presOf" srcId="{E95BB27B-E185-4AE6-95B2-3E9E92B32DEA}" destId="{BE27AF15-AF57-4CB1-B81F-8B5C118C79EC}" srcOrd="0" destOrd="0" presId="urn:microsoft.com/office/officeart/2005/8/layout/process2"/>
    <dgm:cxn modelId="{E7609EFB-ACE8-4A93-A725-429A98727A02}" type="presOf" srcId="{5259660D-0C08-4617-9A24-43044F05E906}" destId="{E29E87D4-AAC6-47FF-A26A-6629BC269B38}" srcOrd="1" destOrd="0" presId="urn:microsoft.com/office/officeart/2005/8/layout/process2"/>
    <dgm:cxn modelId="{FDC9C66F-89FB-4442-8B45-1D4034110851}" type="presParOf" srcId="{91140050-651C-42DE-A4CB-53729A25FABE}" destId="{273D0667-FDF1-43D0-BCE4-2B59484137F7}" srcOrd="0" destOrd="0" presId="urn:microsoft.com/office/officeart/2005/8/layout/process2"/>
    <dgm:cxn modelId="{551B1081-5064-4255-96CD-2CD92B4C27E2}" type="presParOf" srcId="{91140050-651C-42DE-A4CB-53729A25FABE}" destId="{5F7A049F-79E5-48BC-8390-A986943EDB63}" srcOrd="1" destOrd="0" presId="urn:microsoft.com/office/officeart/2005/8/layout/process2"/>
    <dgm:cxn modelId="{B6C29FAC-4973-43BD-9A54-71E22C6F9F23}" type="presParOf" srcId="{5F7A049F-79E5-48BC-8390-A986943EDB63}" destId="{DE3EB846-1A36-4B50-B396-54A2F8673F9F}" srcOrd="0" destOrd="0" presId="urn:microsoft.com/office/officeart/2005/8/layout/process2"/>
    <dgm:cxn modelId="{0693855A-F382-41FE-B456-F23136A4D494}" type="presParOf" srcId="{91140050-651C-42DE-A4CB-53729A25FABE}" destId="{CE4FD89C-92C9-4668-8999-8CDE5E3E91F9}" srcOrd="2" destOrd="0" presId="urn:microsoft.com/office/officeart/2005/8/layout/process2"/>
    <dgm:cxn modelId="{FFAEDD3F-030A-4A56-9C4D-E8525E6B1A28}" type="presParOf" srcId="{91140050-651C-42DE-A4CB-53729A25FABE}" destId="{2D259C2F-7368-41B0-A8FB-136444EEA496}" srcOrd="3" destOrd="0" presId="urn:microsoft.com/office/officeart/2005/8/layout/process2"/>
    <dgm:cxn modelId="{CD0D3B45-43D0-419A-8ED7-99D7B8DF2A27}" type="presParOf" srcId="{2D259C2F-7368-41B0-A8FB-136444EEA496}" destId="{509441AB-87C7-499D-8C04-D9BDA7200508}" srcOrd="0" destOrd="0" presId="urn:microsoft.com/office/officeart/2005/8/layout/process2"/>
    <dgm:cxn modelId="{B6A63FE2-742E-46A5-94BC-7187242AFC69}" type="presParOf" srcId="{91140050-651C-42DE-A4CB-53729A25FABE}" destId="{B9DA001B-C553-4DEC-BA25-5E9DCA4ECCD5}" srcOrd="4" destOrd="0" presId="urn:microsoft.com/office/officeart/2005/8/layout/process2"/>
    <dgm:cxn modelId="{7E4A7E07-B016-47F8-A451-139E52FB4FDD}" type="presParOf" srcId="{91140050-651C-42DE-A4CB-53729A25FABE}" destId="{6859E4FA-38C7-405A-AFC7-93799F4CF82B}" srcOrd="5" destOrd="0" presId="urn:microsoft.com/office/officeart/2005/8/layout/process2"/>
    <dgm:cxn modelId="{67EEDE1A-49A8-4B7B-A80B-829483534D90}" type="presParOf" srcId="{6859E4FA-38C7-405A-AFC7-93799F4CF82B}" destId="{E29E87D4-AAC6-47FF-A26A-6629BC269B38}" srcOrd="0" destOrd="0" presId="urn:microsoft.com/office/officeart/2005/8/layout/process2"/>
    <dgm:cxn modelId="{14B8AC46-C119-47C2-AA48-040AFDD823D4}" type="presParOf" srcId="{91140050-651C-42DE-A4CB-53729A25FABE}" destId="{BE27AF15-AF57-4CB1-B81F-8B5C118C79E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C6404D7-E663-414E-9653-0D063B831BEE}" type="doc">
      <dgm:prSet loTypeId="urn:microsoft.com/office/officeart/2016/7/layout/LinearArrowProcessNumbered" loCatId="process" qsTypeId="urn:microsoft.com/office/officeart/2005/8/quickstyle/simple5" qsCatId="simple" csTypeId="urn:microsoft.com/office/officeart/2005/8/colors/accent2_2" csCatId="accent2" phldr="1"/>
      <dgm:spPr/>
    </dgm:pt>
    <dgm:pt modelId="{A658C32E-017C-47BD-B226-CB5172061B77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Go back to home page of justdial.com</a:t>
          </a:r>
          <a:endParaRPr lang="en-US"/>
        </a:p>
      </dgm:t>
    </dgm:pt>
    <dgm:pt modelId="{32139228-E271-49D0-878E-5116006523E1}" type="parTrans" cxnId="{E992474D-E73D-4C4C-BEB2-D9F574DC6B43}">
      <dgm:prSet/>
      <dgm:spPr/>
    </dgm:pt>
    <dgm:pt modelId="{FA565096-DF1A-4974-A5AB-8BBF84384AC7}" type="sibTrans" cxnId="{E992474D-E73D-4C4C-BEB2-D9F574DC6B43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6E936D52-CEC7-4ADE-8E34-CE9EE4D26609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Select fitness section in homepage</a:t>
          </a:r>
          <a:endParaRPr lang="en-US"/>
        </a:p>
      </dgm:t>
    </dgm:pt>
    <dgm:pt modelId="{6A09F672-729C-4F3B-A87D-78BF4B4BEB90}" type="parTrans" cxnId="{4278142B-459E-4C0E-9C3F-D2C2DE345A72}">
      <dgm:prSet/>
      <dgm:spPr/>
    </dgm:pt>
    <dgm:pt modelId="{9BCA6565-96E8-4CD8-B86D-457EC2292CF4}" type="sibTrans" cxnId="{4278142B-459E-4C0E-9C3F-D2C2DE345A72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15F90525-762A-455E-9FCF-F9A69B0DD174}">
      <dgm:prSet phldrT="[Text]"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Under Fitness section select Gym option </a:t>
          </a:r>
          <a:endParaRPr lang="en-US"/>
        </a:p>
      </dgm:t>
    </dgm:pt>
    <dgm:pt modelId="{923BFA42-D9BD-4A6B-8795-122C65A60FCE}" type="parTrans" cxnId="{2BE6B619-672F-41F6-861B-F048CE7B93F0}">
      <dgm:prSet/>
      <dgm:spPr/>
    </dgm:pt>
    <dgm:pt modelId="{CA0843D1-9B5E-46AF-9675-A2A348ABBBE8}" type="sibTrans" cxnId="{2BE6B619-672F-41F6-861B-F048CE7B93F0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204FF7D8-6E03-4213-8FEF-95AED710599E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Verify whether Sub-menu items are displayed and print them in console </a:t>
          </a:r>
        </a:p>
      </dgm:t>
    </dgm:pt>
    <dgm:pt modelId="{1C8FEC31-2D81-48C9-B1DF-727CA4CD696B}" type="parTrans" cxnId="{588F32BE-710C-465B-BF6E-A78C84BF8666}">
      <dgm:prSet/>
      <dgm:spPr/>
    </dgm:pt>
    <dgm:pt modelId="{E50F88D5-0C82-44E3-8108-DD5250583BFC}" type="sibTrans" cxnId="{588F32BE-710C-465B-BF6E-A78C84BF8666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57681580-C3EB-4A02-B2D9-047AB9024031}" type="pres">
      <dgm:prSet presAssocID="{7C6404D7-E663-414E-9653-0D063B831BEE}" presName="linearFlow" presStyleCnt="0">
        <dgm:presLayoutVars>
          <dgm:dir/>
          <dgm:animLvl val="lvl"/>
          <dgm:resizeHandles val="exact"/>
        </dgm:presLayoutVars>
      </dgm:prSet>
      <dgm:spPr/>
    </dgm:pt>
    <dgm:pt modelId="{7B3AD318-5DC6-4F95-B567-98256569B6CD}" type="pres">
      <dgm:prSet presAssocID="{A658C32E-017C-47BD-B226-CB5172061B77}" presName="compositeNode" presStyleCnt="0"/>
      <dgm:spPr/>
    </dgm:pt>
    <dgm:pt modelId="{AA68E54F-3442-4DA9-B356-4334CE4AB1CE}" type="pres">
      <dgm:prSet presAssocID="{A658C32E-017C-47BD-B226-CB5172061B7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E87FBC8-BD77-4E90-BA5E-6EE6DD1209D6}" type="pres">
      <dgm:prSet presAssocID="{A658C32E-017C-47BD-B226-CB5172061B77}" presName="parSh" presStyleCnt="0"/>
      <dgm:spPr/>
    </dgm:pt>
    <dgm:pt modelId="{7DC85C9D-9AAD-4728-9C62-83B79EA92871}" type="pres">
      <dgm:prSet presAssocID="{A658C32E-017C-47BD-B226-CB5172061B77}" presName="lineNode" presStyleLbl="alignAccFollowNode1" presStyleIdx="0" presStyleCnt="12"/>
      <dgm:spPr/>
    </dgm:pt>
    <dgm:pt modelId="{77C9C52B-111E-4D54-BC34-BECB7B4AF36A}" type="pres">
      <dgm:prSet presAssocID="{A658C32E-017C-47BD-B226-CB5172061B77}" presName="lineArrowNode" presStyleLbl="alignAccFollowNode1" presStyleIdx="1" presStyleCnt="12"/>
      <dgm:spPr/>
    </dgm:pt>
    <dgm:pt modelId="{920B4579-3EF8-485D-8E21-16B11A122100}" type="pres">
      <dgm:prSet presAssocID="{FA565096-DF1A-4974-A5AB-8BBF84384AC7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9576ECA0-E7EB-49ED-BB54-31831CC9F501}" type="pres">
      <dgm:prSet presAssocID="{FA565096-DF1A-4974-A5AB-8BBF84384AC7}" presName="spacerBetweenCircleAndCallout" presStyleCnt="0">
        <dgm:presLayoutVars/>
      </dgm:prSet>
      <dgm:spPr/>
    </dgm:pt>
    <dgm:pt modelId="{F69D3446-DC44-46F4-A6FF-7342EDA55434}" type="pres">
      <dgm:prSet presAssocID="{A658C32E-017C-47BD-B226-CB5172061B77}" presName="nodeText" presStyleLbl="alignAccFollowNode1" presStyleIdx="2" presStyleCnt="12">
        <dgm:presLayoutVars>
          <dgm:bulletEnabled val="1"/>
        </dgm:presLayoutVars>
      </dgm:prSet>
      <dgm:spPr/>
    </dgm:pt>
    <dgm:pt modelId="{124C3B0E-4A65-4DE2-B5E4-BDEE3C116697}" type="pres">
      <dgm:prSet presAssocID="{FA565096-DF1A-4974-A5AB-8BBF84384AC7}" presName="sibTransComposite" presStyleCnt="0"/>
      <dgm:spPr/>
    </dgm:pt>
    <dgm:pt modelId="{F6EA7403-DAEC-49F5-8567-C672E807532A}" type="pres">
      <dgm:prSet presAssocID="{6E936D52-CEC7-4ADE-8E34-CE9EE4D26609}" presName="compositeNode" presStyleCnt="0"/>
      <dgm:spPr/>
    </dgm:pt>
    <dgm:pt modelId="{A2D4096C-EB1F-4384-8F33-C99C5F156812}" type="pres">
      <dgm:prSet presAssocID="{6E936D52-CEC7-4ADE-8E34-CE9EE4D2660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C1F358D-968B-44DB-9BF5-A5EFC41EBAA0}" type="pres">
      <dgm:prSet presAssocID="{6E936D52-CEC7-4ADE-8E34-CE9EE4D26609}" presName="parSh" presStyleCnt="0"/>
      <dgm:spPr/>
    </dgm:pt>
    <dgm:pt modelId="{4E2B5E06-2D37-43B7-9919-B29971A835F3}" type="pres">
      <dgm:prSet presAssocID="{6E936D52-CEC7-4ADE-8E34-CE9EE4D26609}" presName="lineNode" presStyleLbl="alignAccFollowNode1" presStyleIdx="3" presStyleCnt="12"/>
      <dgm:spPr/>
    </dgm:pt>
    <dgm:pt modelId="{EBEADE2A-2E1E-4098-9625-A3513E81F8C8}" type="pres">
      <dgm:prSet presAssocID="{6E936D52-CEC7-4ADE-8E34-CE9EE4D26609}" presName="lineArrowNode" presStyleLbl="alignAccFollowNode1" presStyleIdx="4" presStyleCnt="12"/>
      <dgm:spPr/>
    </dgm:pt>
    <dgm:pt modelId="{99600BE1-BDD7-4C41-B5CA-B5B1F8BC6BBB}" type="pres">
      <dgm:prSet presAssocID="{9BCA6565-96E8-4CD8-B86D-457EC2292CF4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8C10263E-E187-49B8-877D-23BB76B808BD}" type="pres">
      <dgm:prSet presAssocID="{9BCA6565-96E8-4CD8-B86D-457EC2292CF4}" presName="spacerBetweenCircleAndCallout" presStyleCnt="0">
        <dgm:presLayoutVars/>
      </dgm:prSet>
      <dgm:spPr/>
    </dgm:pt>
    <dgm:pt modelId="{D8A63DD3-F08F-4B06-9BDB-B44598D9C162}" type="pres">
      <dgm:prSet presAssocID="{6E936D52-CEC7-4ADE-8E34-CE9EE4D26609}" presName="nodeText" presStyleLbl="alignAccFollowNode1" presStyleIdx="5" presStyleCnt="12">
        <dgm:presLayoutVars>
          <dgm:bulletEnabled val="1"/>
        </dgm:presLayoutVars>
      </dgm:prSet>
      <dgm:spPr/>
    </dgm:pt>
    <dgm:pt modelId="{69AE0238-0581-402A-B0E8-9DD33A67886D}" type="pres">
      <dgm:prSet presAssocID="{9BCA6565-96E8-4CD8-B86D-457EC2292CF4}" presName="sibTransComposite" presStyleCnt="0"/>
      <dgm:spPr/>
    </dgm:pt>
    <dgm:pt modelId="{E9B28FB1-16F0-408F-8EC2-33309BBAB921}" type="pres">
      <dgm:prSet presAssocID="{15F90525-762A-455E-9FCF-F9A69B0DD174}" presName="compositeNode" presStyleCnt="0"/>
      <dgm:spPr/>
    </dgm:pt>
    <dgm:pt modelId="{04359A6B-CA46-48C1-8F5E-D72DE0464924}" type="pres">
      <dgm:prSet presAssocID="{15F90525-762A-455E-9FCF-F9A69B0DD174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E08E4998-9BAB-4D8B-9DF4-EA5AA305F9D8}" type="pres">
      <dgm:prSet presAssocID="{15F90525-762A-455E-9FCF-F9A69B0DD174}" presName="parSh" presStyleCnt="0"/>
      <dgm:spPr/>
    </dgm:pt>
    <dgm:pt modelId="{10F40098-4DAD-4D5C-A51A-251E0CEE3C54}" type="pres">
      <dgm:prSet presAssocID="{15F90525-762A-455E-9FCF-F9A69B0DD174}" presName="lineNode" presStyleLbl="alignAccFollowNode1" presStyleIdx="6" presStyleCnt="12"/>
      <dgm:spPr/>
    </dgm:pt>
    <dgm:pt modelId="{502CBE23-25BC-4694-A6BF-B38E050D9880}" type="pres">
      <dgm:prSet presAssocID="{15F90525-762A-455E-9FCF-F9A69B0DD174}" presName="lineArrowNode" presStyleLbl="alignAccFollowNode1" presStyleIdx="7" presStyleCnt="12"/>
      <dgm:spPr/>
    </dgm:pt>
    <dgm:pt modelId="{37E8D4C5-6BE6-4F65-9E79-EB6B1BAEE2F6}" type="pres">
      <dgm:prSet presAssocID="{CA0843D1-9B5E-46AF-9675-A2A348ABBBE8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F9F0C155-4795-4B58-B7D7-5656CF07D0BA}" type="pres">
      <dgm:prSet presAssocID="{CA0843D1-9B5E-46AF-9675-A2A348ABBBE8}" presName="spacerBetweenCircleAndCallout" presStyleCnt="0">
        <dgm:presLayoutVars/>
      </dgm:prSet>
      <dgm:spPr/>
    </dgm:pt>
    <dgm:pt modelId="{A93BA059-12E4-4474-BA60-500C911BF8D3}" type="pres">
      <dgm:prSet presAssocID="{15F90525-762A-455E-9FCF-F9A69B0DD174}" presName="nodeText" presStyleLbl="alignAccFollowNode1" presStyleIdx="8" presStyleCnt="12">
        <dgm:presLayoutVars>
          <dgm:bulletEnabled val="1"/>
        </dgm:presLayoutVars>
      </dgm:prSet>
      <dgm:spPr/>
    </dgm:pt>
    <dgm:pt modelId="{1350070F-EF89-4AAC-9775-7AB57EFB5C2C}" type="pres">
      <dgm:prSet presAssocID="{CA0843D1-9B5E-46AF-9675-A2A348ABBBE8}" presName="sibTransComposite" presStyleCnt="0"/>
      <dgm:spPr/>
    </dgm:pt>
    <dgm:pt modelId="{5BD70492-F320-42AD-A265-528B76C27FF1}" type="pres">
      <dgm:prSet presAssocID="{204FF7D8-6E03-4213-8FEF-95AED710599E}" presName="compositeNode" presStyleCnt="0"/>
      <dgm:spPr/>
    </dgm:pt>
    <dgm:pt modelId="{1802B665-3F47-4777-B9B9-1B7A65FD8761}" type="pres">
      <dgm:prSet presAssocID="{204FF7D8-6E03-4213-8FEF-95AED710599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A89C15B5-FB4F-487C-87E5-09071E6E51CD}" type="pres">
      <dgm:prSet presAssocID="{204FF7D8-6E03-4213-8FEF-95AED710599E}" presName="parSh" presStyleCnt="0"/>
      <dgm:spPr/>
    </dgm:pt>
    <dgm:pt modelId="{B3E31192-87AC-4141-9879-F082B7C74139}" type="pres">
      <dgm:prSet presAssocID="{204FF7D8-6E03-4213-8FEF-95AED710599E}" presName="lineNode" presStyleLbl="alignAccFollowNode1" presStyleIdx="9" presStyleCnt="12"/>
      <dgm:spPr/>
    </dgm:pt>
    <dgm:pt modelId="{D7D2E5E3-5FE3-4CAC-8B5D-DF2044A0CB36}" type="pres">
      <dgm:prSet presAssocID="{204FF7D8-6E03-4213-8FEF-95AED710599E}" presName="lineArrowNode" presStyleLbl="alignAccFollowNode1" presStyleIdx="10" presStyleCnt="12"/>
      <dgm:spPr/>
    </dgm:pt>
    <dgm:pt modelId="{AF34A39C-1326-49C1-8632-8CE1AAE3DDEC}" type="pres">
      <dgm:prSet presAssocID="{E50F88D5-0C82-44E3-8108-DD5250583BFC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29336BD1-7426-4EA7-9A3F-7AC79A34C280}" type="pres">
      <dgm:prSet presAssocID="{E50F88D5-0C82-44E3-8108-DD5250583BFC}" presName="spacerBetweenCircleAndCallout" presStyleCnt="0">
        <dgm:presLayoutVars/>
      </dgm:prSet>
      <dgm:spPr/>
    </dgm:pt>
    <dgm:pt modelId="{D9F1695C-5581-4D7F-BAA4-BAC24554490B}" type="pres">
      <dgm:prSet presAssocID="{204FF7D8-6E03-4213-8FEF-95AED710599E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AB479802-B49A-4F28-AEB1-DA3D098BA7DF}" type="presOf" srcId="{7C6404D7-E663-414E-9653-0D063B831BEE}" destId="{57681580-C3EB-4A02-B2D9-047AB9024031}" srcOrd="0" destOrd="0" presId="urn:microsoft.com/office/officeart/2016/7/layout/LinearArrowProcessNumbered"/>
    <dgm:cxn modelId="{2BE6B619-672F-41F6-861B-F048CE7B93F0}" srcId="{7C6404D7-E663-414E-9653-0D063B831BEE}" destId="{15F90525-762A-455E-9FCF-F9A69B0DD174}" srcOrd="2" destOrd="0" parTransId="{923BFA42-D9BD-4A6B-8795-122C65A60FCE}" sibTransId="{CA0843D1-9B5E-46AF-9675-A2A348ABBBE8}"/>
    <dgm:cxn modelId="{4278142B-459E-4C0E-9C3F-D2C2DE345A72}" srcId="{7C6404D7-E663-414E-9653-0D063B831BEE}" destId="{6E936D52-CEC7-4ADE-8E34-CE9EE4D26609}" srcOrd="1" destOrd="0" parTransId="{6A09F672-729C-4F3B-A87D-78BF4B4BEB90}" sibTransId="{9BCA6565-96E8-4CD8-B86D-457EC2292CF4}"/>
    <dgm:cxn modelId="{56950B4C-280C-48EA-B427-0A04C8961AB4}" type="presOf" srcId="{CA0843D1-9B5E-46AF-9675-A2A348ABBBE8}" destId="{37E8D4C5-6BE6-4F65-9E79-EB6B1BAEE2F6}" srcOrd="0" destOrd="0" presId="urn:microsoft.com/office/officeart/2016/7/layout/LinearArrowProcessNumbered"/>
    <dgm:cxn modelId="{E992474D-E73D-4C4C-BEB2-D9F574DC6B43}" srcId="{7C6404D7-E663-414E-9653-0D063B831BEE}" destId="{A658C32E-017C-47BD-B226-CB5172061B77}" srcOrd="0" destOrd="0" parTransId="{32139228-E271-49D0-878E-5116006523E1}" sibTransId="{FA565096-DF1A-4974-A5AB-8BBF84384AC7}"/>
    <dgm:cxn modelId="{3FB3C74F-828E-4EEE-A2BF-3739C722C617}" type="presOf" srcId="{15F90525-762A-455E-9FCF-F9A69B0DD174}" destId="{A93BA059-12E4-4474-BA60-500C911BF8D3}" srcOrd="0" destOrd="0" presId="urn:microsoft.com/office/officeart/2016/7/layout/LinearArrowProcessNumbered"/>
    <dgm:cxn modelId="{715A3991-E3DE-423F-A60D-1909BB91DBD3}" type="presOf" srcId="{E50F88D5-0C82-44E3-8108-DD5250583BFC}" destId="{AF34A39C-1326-49C1-8632-8CE1AAE3DDEC}" srcOrd="0" destOrd="0" presId="urn:microsoft.com/office/officeart/2016/7/layout/LinearArrowProcessNumbered"/>
    <dgm:cxn modelId="{63EAB5A2-3DAF-4839-A9C5-FAB822E13F2D}" type="presOf" srcId="{9BCA6565-96E8-4CD8-B86D-457EC2292CF4}" destId="{99600BE1-BDD7-4C41-B5CA-B5B1F8BC6BBB}" srcOrd="0" destOrd="0" presId="urn:microsoft.com/office/officeart/2016/7/layout/LinearArrowProcessNumbered"/>
    <dgm:cxn modelId="{588F32BE-710C-465B-BF6E-A78C84BF8666}" srcId="{7C6404D7-E663-414E-9653-0D063B831BEE}" destId="{204FF7D8-6E03-4213-8FEF-95AED710599E}" srcOrd="3" destOrd="0" parTransId="{1C8FEC31-2D81-48C9-B1DF-727CA4CD696B}" sibTransId="{E50F88D5-0C82-44E3-8108-DD5250583BFC}"/>
    <dgm:cxn modelId="{2ABDCED5-9A68-430E-A181-EAB11716DEBD}" type="presOf" srcId="{6E936D52-CEC7-4ADE-8E34-CE9EE4D26609}" destId="{D8A63DD3-F08F-4B06-9BDB-B44598D9C162}" srcOrd="0" destOrd="0" presId="urn:microsoft.com/office/officeart/2016/7/layout/LinearArrowProcessNumbered"/>
    <dgm:cxn modelId="{B5EFF6DF-6DD9-4223-9C70-329ED593DEC1}" type="presOf" srcId="{204FF7D8-6E03-4213-8FEF-95AED710599E}" destId="{D9F1695C-5581-4D7F-BAA4-BAC24554490B}" srcOrd="0" destOrd="0" presId="urn:microsoft.com/office/officeart/2016/7/layout/LinearArrowProcessNumbered"/>
    <dgm:cxn modelId="{258630EC-0E93-4B7D-BECF-0037F345292E}" type="presOf" srcId="{FA565096-DF1A-4974-A5AB-8BBF84384AC7}" destId="{920B4579-3EF8-485D-8E21-16B11A122100}" srcOrd="0" destOrd="0" presId="urn:microsoft.com/office/officeart/2016/7/layout/LinearArrowProcessNumbered"/>
    <dgm:cxn modelId="{BE649DFA-90DC-4B90-A2EF-2EE8DED3C970}" type="presOf" srcId="{A658C32E-017C-47BD-B226-CB5172061B77}" destId="{F69D3446-DC44-46F4-A6FF-7342EDA55434}" srcOrd="0" destOrd="0" presId="urn:microsoft.com/office/officeart/2016/7/layout/LinearArrowProcessNumbered"/>
    <dgm:cxn modelId="{6D912FB1-CF34-4FF8-9529-A9831DC8CE3E}" type="presParOf" srcId="{57681580-C3EB-4A02-B2D9-047AB9024031}" destId="{7B3AD318-5DC6-4F95-B567-98256569B6CD}" srcOrd="0" destOrd="0" presId="urn:microsoft.com/office/officeart/2016/7/layout/LinearArrowProcessNumbered"/>
    <dgm:cxn modelId="{1C476563-AD76-4630-89AC-18CBD8160B27}" type="presParOf" srcId="{7B3AD318-5DC6-4F95-B567-98256569B6CD}" destId="{AA68E54F-3442-4DA9-B356-4334CE4AB1CE}" srcOrd="0" destOrd="0" presId="urn:microsoft.com/office/officeart/2016/7/layout/LinearArrowProcessNumbered"/>
    <dgm:cxn modelId="{9097AB1E-B106-4F96-8328-458DD931ECF1}" type="presParOf" srcId="{7B3AD318-5DC6-4F95-B567-98256569B6CD}" destId="{3E87FBC8-BD77-4E90-BA5E-6EE6DD1209D6}" srcOrd="1" destOrd="0" presId="urn:microsoft.com/office/officeart/2016/7/layout/LinearArrowProcessNumbered"/>
    <dgm:cxn modelId="{40162868-E627-4C16-B6F8-6F3554313097}" type="presParOf" srcId="{3E87FBC8-BD77-4E90-BA5E-6EE6DD1209D6}" destId="{7DC85C9D-9AAD-4728-9C62-83B79EA92871}" srcOrd="0" destOrd="0" presId="urn:microsoft.com/office/officeart/2016/7/layout/LinearArrowProcessNumbered"/>
    <dgm:cxn modelId="{3AB7D002-6363-44F6-A37E-ABCC171E27F6}" type="presParOf" srcId="{3E87FBC8-BD77-4E90-BA5E-6EE6DD1209D6}" destId="{77C9C52B-111E-4D54-BC34-BECB7B4AF36A}" srcOrd="1" destOrd="0" presId="urn:microsoft.com/office/officeart/2016/7/layout/LinearArrowProcessNumbered"/>
    <dgm:cxn modelId="{A3C7D4E5-0F12-439A-8069-8F1F2FC4001C}" type="presParOf" srcId="{3E87FBC8-BD77-4E90-BA5E-6EE6DD1209D6}" destId="{920B4579-3EF8-485D-8E21-16B11A122100}" srcOrd="2" destOrd="0" presId="urn:microsoft.com/office/officeart/2016/7/layout/LinearArrowProcessNumbered"/>
    <dgm:cxn modelId="{C120BA8B-EE4A-437C-A1C5-47118ACFC4DD}" type="presParOf" srcId="{3E87FBC8-BD77-4E90-BA5E-6EE6DD1209D6}" destId="{9576ECA0-E7EB-49ED-BB54-31831CC9F501}" srcOrd="3" destOrd="0" presId="urn:microsoft.com/office/officeart/2016/7/layout/LinearArrowProcessNumbered"/>
    <dgm:cxn modelId="{7331DFBE-83ED-447E-857B-069BD27DC90F}" type="presParOf" srcId="{7B3AD318-5DC6-4F95-B567-98256569B6CD}" destId="{F69D3446-DC44-46F4-A6FF-7342EDA55434}" srcOrd="2" destOrd="0" presId="urn:microsoft.com/office/officeart/2016/7/layout/LinearArrowProcessNumbered"/>
    <dgm:cxn modelId="{980602FC-EA79-4F0F-8139-2DD5511A5993}" type="presParOf" srcId="{57681580-C3EB-4A02-B2D9-047AB9024031}" destId="{124C3B0E-4A65-4DE2-B5E4-BDEE3C116697}" srcOrd="1" destOrd="0" presId="urn:microsoft.com/office/officeart/2016/7/layout/LinearArrowProcessNumbered"/>
    <dgm:cxn modelId="{01528610-90FA-4774-9A86-C14BCA1FE078}" type="presParOf" srcId="{57681580-C3EB-4A02-B2D9-047AB9024031}" destId="{F6EA7403-DAEC-49F5-8567-C672E807532A}" srcOrd="2" destOrd="0" presId="urn:microsoft.com/office/officeart/2016/7/layout/LinearArrowProcessNumbered"/>
    <dgm:cxn modelId="{E5264857-5FEA-410C-8EF0-D0CCD98A760C}" type="presParOf" srcId="{F6EA7403-DAEC-49F5-8567-C672E807532A}" destId="{A2D4096C-EB1F-4384-8F33-C99C5F156812}" srcOrd="0" destOrd="0" presId="urn:microsoft.com/office/officeart/2016/7/layout/LinearArrowProcessNumbered"/>
    <dgm:cxn modelId="{EC8AF354-05BE-4FBD-88B2-458E6A5D6F14}" type="presParOf" srcId="{F6EA7403-DAEC-49F5-8567-C672E807532A}" destId="{9C1F358D-968B-44DB-9BF5-A5EFC41EBAA0}" srcOrd="1" destOrd="0" presId="urn:microsoft.com/office/officeart/2016/7/layout/LinearArrowProcessNumbered"/>
    <dgm:cxn modelId="{644924A9-3064-47D3-89A7-6E04D7E31929}" type="presParOf" srcId="{9C1F358D-968B-44DB-9BF5-A5EFC41EBAA0}" destId="{4E2B5E06-2D37-43B7-9919-B29971A835F3}" srcOrd="0" destOrd="0" presId="urn:microsoft.com/office/officeart/2016/7/layout/LinearArrowProcessNumbered"/>
    <dgm:cxn modelId="{51E99363-E69B-4FA5-B082-C29BA7DCD92A}" type="presParOf" srcId="{9C1F358D-968B-44DB-9BF5-A5EFC41EBAA0}" destId="{EBEADE2A-2E1E-4098-9625-A3513E81F8C8}" srcOrd="1" destOrd="0" presId="urn:microsoft.com/office/officeart/2016/7/layout/LinearArrowProcessNumbered"/>
    <dgm:cxn modelId="{505A259B-E277-4969-85C5-B2A831553B51}" type="presParOf" srcId="{9C1F358D-968B-44DB-9BF5-A5EFC41EBAA0}" destId="{99600BE1-BDD7-4C41-B5CA-B5B1F8BC6BBB}" srcOrd="2" destOrd="0" presId="urn:microsoft.com/office/officeart/2016/7/layout/LinearArrowProcessNumbered"/>
    <dgm:cxn modelId="{15C31218-1396-403D-AC7D-D22F65CDECEF}" type="presParOf" srcId="{9C1F358D-968B-44DB-9BF5-A5EFC41EBAA0}" destId="{8C10263E-E187-49B8-877D-23BB76B808BD}" srcOrd="3" destOrd="0" presId="urn:microsoft.com/office/officeart/2016/7/layout/LinearArrowProcessNumbered"/>
    <dgm:cxn modelId="{87A6B92D-820D-4929-9A83-84F5336A134C}" type="presParOf" srcId="{F6EA7403-DAEC-49F5-8567-C672E807532A}" destId="{D8A63DD3-F08F-4B06-9BDB-B44598D9C162}" srcOrd="2" destOrd="0" presId="urn:microsoft.com/office/officeart/2016/7/layout/LinearArrowProcessNumbered"/>
    <dgm:cxn modelId="{C32688F4-B16D-416B-B75C-3BD63881BCD4}" type="presParOf" srcId="{57681580-C3EB-4A02-B2D9-047AB9024031}" destId="{69AE0238-0581-402A-B0E8-9DD33A67886D}" srcOrd="3" destOrd="0" presId="urn:microsoft.com/office/officeart/2016/7/layout/LinearArrowProcessNumbered"/>
    <dgm:cxn modelId="{D304D145-798A-46AB-907C-7A11B58D789F}" type="presParOf" srcId="{57681580-C3EB-4A02-B2D9-047AB9024031}" destId="{E9B28FB1-16F0-408F-8EC2-33309BBAB921}" srcOrd="4" destOrd="0" presId="urn:microsoft.com/office/officeart/2016/7/layout/LinearArrowProcessNumbered"/>
    <dgm:cxn modelId="{3664B95D-22CD-455E-8001-F89C99765D41}" type="presParOf" srcId="{E9B28FB1-16F0-408F-8EC2-33309BBAB921}" destId="{04359A6B-CA46-48C1-8F5E-D72DE0464924}" srcOrd="0" destOrd="0" presId="urn:microsoft.com/office/officeart/2016/7/layout/LinearArrowProcessNumbered"/>
    <dgm:cxn modelId="{52941CE8-BAF5-45A4-972E-D7FFCF4FCA4F}" type="presParOf" srcId="{E9B28FB1-16F0-408F-8EC2-33309BBAB921}" destId="{E08E4998-9BAB-4D8B-9DF4-EA5AA305F9D8}" srcOrd="1" destOrd="0" presId="urn:microsoft.com/office/officeart/2016/7/layout/LinearArrowProcessNumbered"/>
    <dgm:cxn modelId="{4C6465D0-E36A-4524-9F8B-D857BDA7EAF7}" type="presParOf" srcId="{E08E4998-9BAB-4D8B-9DF4-EA5AA305F9D8}" destId="{10F40098-4DAD-4D5C-A51A-251E0CEE3C54}" srcOrd="0" destOrd="0" presId="urn:microsoft.com/office/officeart/2016/7/layout/LinearArrowProcessNumbered"/>
    <dgm:cxn modelId="{AB09CEE6-1880-44B5-99C1-0B9B8E64B426}" type="presParOf" srcId="{E08E4998-9BAB-4D8B-9DF4-EA5AA305F9D8}" destId="{502CBE23-25BC-4694-A6BF-B38E050D9880}" srcOrd="1" destOrd="0" presId="urn:microsoft.com/office/officeart/2016/7/layout/LinearArrowProcessNumbered"/>
    <dgm:cxn modelId="{EA1D57AD-F893-44D8-9B83-D9F33376660D}" type="presParOf" srcId="{E08E4998-9BAB-4D8B-9DF4-EA5AA305F9D8}" destId="{37E8D4C5-6BE6-4F65-9E79-EB6B1BAEE2F6}" srcOrd="2" destOrd="0" presId="urn:microsoft.com/office/officeart/2016/7/layout/LinearArrowProcessNumbered"/>
    <dgm:cxn modelId="{B4677C18-D41A-4311-9145-95FE3035FC83}" type="presParOf" srcId="{E08E4998-9BAB-4D8B-9DF4-EA5AA305F9D8}" destId="{F9F0C155-4795-4B58-B7D7-5656CF07D0BA}" srcOrd="3" destOrd="0" presId="urn:microsoft.com/office/officeart/2016/7/layout/LinearArrowProcessNumbered"/>
    <dgm:cxn modelId="{900A6ED5-F11F-43FD-899B-33E41BCF1B8F}" type="presParOf" srcId="{E9B28FB1-16F0-408F-8EC2-33309BBAB921}" destId="{A93BA059-12E4-4474-BA60-500C911BF8D3}" srcOrd="2" destOrd="0" presId="urn:microsoft.com/office/officeart/2016/7/layout/LinearArrowProcessNumbered"/>
    <dgm:cxn modelId="{D37F670B-76A4-4E2B-B594-DDF8EAE913BC}" type="presParOf" srcId="{57681580-C3EB-4A02-B2D9-047AB9024031}" destId="{1350070F-EF89-4AAC-9775-7AB57EFB5C2C}" srcOrd="5" destOrd="0" presId="urn:microsoft.com/office/officeart/2016/7/layout/LinearArrowProcessNumbered"/>
    <dgm:cxn modelId="{470F81CA-0453-40E0-9152-B8124C6FDA40}" type="presParOf" srcId="{57681580-C3EB-4A02-B2D9-047AB9024031}" destId="{5BD70492-F320-42AD-A265-528B76C27FF1}" srcOrd="6" destOrd="0" presId="urn:microsoft.com/office/officeart/2016/7/layout/LinearArrowProcessNumbered"/>
    <dgm:cxn modelId="{E4EE52EB-3FC5-4B8D-9700-3ED8137B58F2}" type="presParOf" srcId="{5BD70492-F320-42AD-A265-528B76C27FF1}" destId="{1802B665-3F47-4777-B9B9-1B7A65FD8761}" srcOrd="0" destOrd="0" presId="urn:microsoft.com/office/officeart/2016/7/layout/LinearArrowProcessNumbered"/>
    <dgm:cxn modelId="{8DC56F28-9427-4AD5-9211-C5267F47EF55}" type="presParOf" srcId="{5BD70492-F320-42AD-A265-528B76C27FF1}" destId="{A89C15B5-FB4F-487C-87E5-09071E6E51CD}" srcOrd="1" destOrd="0" presId="urn:microsoft.com/office/officeart/2016/7/layout/LinearArrowProcessNumbered"/>
    <dgm:cxn modelId="{089CD565-0CD5-4984-894A-0F44DF890043}" type="presParOf" srcId="{A89C15B5-FB4F-487C-87E5-09071E6E51CD}" destId="{B3E31192-87AC-4141-9879-F082B7C74139}" srcOrd="0" destOrd="0" presId="urn:microsoft.com/office/officeart/2016/7/layout/LinearArrowProcessNumbered"/>
    <dgm:cxn modelId="{C4965959-6174-4F30-88DD-9CD0DB563116}" type="presParOf" srcId="{A89C15B5-FB4F-487C-87E5-09071E6E51CD}" destId="{D7D2E5E3-5FE3-4CAC-8B5D-DF2044A0CB36}" srcOrd="1" destOrd="0" presId="urn:microsoft.com/office/officeart/2016/7/layout/LinearArrowProcessNumbered"/>
    <dgm:cxn modelId="{9ED43BC2-CC9F-4E8B-9210-93B1D4DBD528}" type="presParOf" srcId="{A89C15B5-FB4F-487C-87E5-09071E6E51CD}" destId="{AF34A39C-1326-49C1-8632-8CE1AAE3DDEC}" srcOrd="2" destOrd="0" presId="urn:microsoft.com/office/officeart/2016/7/layout/LinearArrowProcessNumbered"/>
    <dgm:cxn modelId="{A4802306-4486-494D-9BA5-36A89602152E}" type="presParOf" srcId="{A89C15B5-FB4F-487C-87E5-09071E6E51CD}" destId="{29336BD1-7426-4EA7-9A3F-7AC79A34C280}" srcOrd="3" destOrd="0" presId="urn:microsoft.com/office/officeart/2016/7/layout/LinearArrowProcessNumbered"/>
    <dgm:cxn modelId="{1E11EE64-75B9-4A8C-B75E-95884778792A}" type="presParOf" srcId="{5BD70492-F320-42AD-A265-528B76C27FF1}" destId="{D9F1695C-5581-4D7F-BAA4-BAC24554490B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403300-2B42-4992-A490-E035021D3762}">
      <dsp:nvSpPr>
        <dsp:cNvPr id="0" name=""/>
        <dsp:cNvSpPr/>
      </dsp:nvSpPr>
      <dsp:spPr>
        <a:xfrm>
          <a:off x="0" y="4440079"/>
          <a:ext cx="1435383" cy="7284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113792" rIns="102084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Closing</a:t>
          </a:r>
        </a:p>
      </dsp:txBody>
      <dsp:txXfrm>
        <a:off x="0" y="4440079"/>
        <a:ext cx="1435383" cy="728431"/>
      </dsp:txXfrm>
    </dsp:sp>
    <dsp:sp modelId="{AA6FB90A-830D-4E86-B913-F2E4DBD05230}">
      <dsp:nvSpPr>
        <dsp:cNvPr id="0" name=""/>
        <dsp:cNvSpPr/>
      </dsp:nvSpPr>
      <dsp:spPr>
        <a:xfrm>
          <a:off x="1435383" y="4440079"/>
          <a:ext cx="4306150" cy="72843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Closing the browser</a:t>
          </a:r>
        </a:p>
      </dsp:txBody>
      <dsp:txXfrm>
        <a:off x="1435383" y="4440079"/>
        <a:ext cx="4306150" cy="728431"/>
      </dsp:txXfrm>
    </dsp:sp>
    <dsp:sp modelId="{4277DA4B-4EA9-4607-900E-6726C0139FFB}">
      <dsp:nvSpPr>
        <dsp:cNvPr id="0" name=""/>
        <dsp:cNvSpPr/>
      </dsp:nvSpPr>
      <dsp:spPr>
        <a:xfrm rot="10800000">
          <a:off x="0" y="3330677"/>
          <a:ext cx="1435383" cy="11203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113792" rIns="102084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Displaying</a:t>
          </a:r>
        </a:p>
      </dsp:txBody>
      <dsp:txXfrm rot="-10800000">
        <a:off x="0" y="3330677"/>
        <a:ext cx="1435383" cy="728213"/>
      </dsp:txXfrm>
    </dsp:sp>
    <dsp:sp modelId="{6F03757B-A2B0-4388-A8A2-389145436E9B}">
      <dsp:nvSpPr>
        <dsp:cNvPr id="0" name=""/>
        <dsp:cNvSpPr/>
      </dsp:nvSpPr>
      <dsp:spPr>
        <a:xfrm>
          <a:off x="1435383" y="3330677"/>
          <a:ext cx="4306150" cy="728213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Displaying required credentials by fulfilling conditions</a:t>
          </a:r>
        </a:p>
      </dsp:txBody>
      <dsp:txXfrm>
        <a:off x="1435383" y="3330677"/>
        <a:ext cx="4306150" cy="728213"/>
      </dsp:txXfrm>
    </dsp:sp>
    <dsp:sp modelId="{656786C9-0207-4408-9BCD-F53810C47985}">
      <dsp:nvSpPr>
        <dsp:cNvPr id="0" name=""/>
        <dsp:cNvSpPr/>
      </dsp:nvSpPr>
      <dsp:spPr>
        <a:xfrm rot="10800000">
          <a:off x="0" y="2221275"/>
          <a:ext cx="1435383" cy="11203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113792" rIns="102084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Recording</a:t>
          </a:r>
        </a:p>
      </dsp:txBody>
      <dsp:txXfrm rot="-10800000">
        <a:off x="0" y="2221275"/>
        <a:ext cx="1435383" cy="728213"/>
      </dsp:txXfrm>
    </dsp:sp>
    <dsp:sp modelId="{00CA4EF0-B198-4D2D-A688-149945E5E63B}">
      <dsp:nvSpPr>
        <dsp:cNvPr id="0" name=""/>
        <dsp:cNvSpPr/>
      </dsp:nvSpPr>
      <dsp:spPr>
        <a:xfrm>
          <a:off x="1435383" y="2221275"/>
          <a:ext cx="4306150" cy="72821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Recording the description and using descriptive programing</a:t>
          </a:r>
        </a:p>
      </dsp:txBody>
      <dsp:txXfrm>
        <a:off x="1435383" y="2221275"/>
        <a:ext cx="4306150" cy="728213"/>
      </dsp:txXfrm>
    </dsp:sp>
    <dsp:sp modelId="{A7828928-4C88-4DA4-93C2-EB617AA829DE}">
      <dsp:nvSpPr>
        <dsp:cNvPr id="0" name=""/>
        <dsp:cNvSpPr/>
      </dsp:nvSpPr>
      <dsp:spPr>
        <a:xfrm rot="10800000">
          <a:off x="0" y="1111873"/>
          <a:ext cx="1435383" cy="11203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113792" rIns="102084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Launching</a:t>
          </a:r>
        </a:p>
      </dsp:txBody>
      <dsp:txXfrm rot="-10800000">
        <a:off x="0" y="1111873"/>
        <a:ext cx="1435383" cy="728213"/>
      </dsp:txXfrm>
    </dsp:sp>
    <dsp:sp modelId="{4DAC5419-3C4F-4E4C-B3CC-EE99786A40B3}">
      <dsp:nvSpPr>
        <dsp:cNvPr id="0" name=""/>
        <dsp:cNvSpPr/>
      </dsp:nvSpPr>
      <dsp:spPr>
        <a:xfrm>
          <a:off x="1435383" y="1111873"/>
          <a:ext cx="4306150" cy="728213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Launching UFT one platform</a:t>
          </a:r>
        </a:p>
      </dsp:txBody>
      <dsp:txXfrm>
        <a:off x="1435383" y="1111873"/>
        <a:ext cx="4306150" cy="728213"/>
      </dsp:txXfrm>
    </dsp:sp>
    <dsp:sp modelId="{A26CCB28-01E1-48B7-ADC1-C449936E91FD}">
      <dsp:nvSpPr>
        <dsp:cNvPr id="0" name=""/>
        <dsp:cNvSpPr/>
      </dsp:nvSpPr>
      <dsp:spPr>
        <a:xfrm rot="10800000">
          <a:off x="0" y="2471"/>
          <a:ext cx="1435383" cy="112032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84" tIns="113792" rIns="102084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latin typeface="Calibri Light" panose="020F0302020204030204"/>
            </a:rPr>
            <a:t>Understanding</a:t>
          </a:r>
          <a:endParaRPr lang="en-US" sz="1600" kern="1200"/>
        </a:p>
      </dsp:txBody>
      <dsp:txXfrm rot="-10800000">
        <a:off x="0" y="2471"/>
        <a:ext cx="1435383" cy="728213"/>
      </dsp:txXfrm>
    </dsp:sp>
    <dsp:sp modelId="{E1F4B728-60FF-407F-95A3-CCD29EAA15FC}">
      <dsp:nvSpPr>
        <dsp:cNvPr id="0" name=""/>
        <dsp:cNvSpPr/>
      </dsp:nvSpPr>
      <dsp:spPr>
        <a:xfrm>
          <a:off x="1435383" y="2471"/>
          <a:ext cx="4306150" cy="728213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349" tIns="165100" rIns="87349" bIns="165100" numCol="1" spcCol="1270" anchor="ctr" anchorCtr="0">
          <a:noAutofit/>
        </a:bodyPr>
        <a:lstStyle/>
        <a:p>
          <a:pPr marL="0" lvl="0" indent="0" algn="l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Understanding description</a:t>
          </a:r>
          <a:r>
            <a:rPr lang="en-US" sz="1300" kern="1200">
              <a:latin typeface="Calibri Light" panose="020F0302020204030204"/>
            </a:rPr>
            <a:t> and deciding execution</a:t>
          </a:r>
          <a:endParaRPr lang="en-US" sz="1300" kern="1200"/>
        </a:p>
      </dsp:txBody>
      <dsp:txXfrm>
        <a:off x="1435383" y="2471"/>
        <a:ext cx="4306150" cy="7282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1C0BF-AF07-48A0-A388-24E61449EC08}">
      <dsp:nvSpPr>
        <dsp:cNvPr id="0" name=""/>
        <dsp:cNvSpPr/>
      </dsp:nvSpPr>
      <dsp:spPr>
        <a:xfrm>
          <a:off x="8743" y="1154434"/>
          <a:ext cx="2613227" cy="15679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Calibri Light" panose="020F0302020204030204"/>
            </a:rPr>
            <a:t>Displaying car wash services</a:t>
          </a:r>
          <a:endParaRPr lang="en-US" sz="2300" kern="1200"/>
        </a:p>
      </dsp:txBody>
      <dsp:txXfrm>
        <a:off x="54666" y="1200357"/>
        <a:ext cx="2521381" cy="1476090"/>
      </dsp:txXfrm>
    </dsp:sp>
    <dsp:sp modelId="{C02EAC33-941B-4C19-A731-CBF7D8DDF3D4}">
      <dsp:nvSpPr>
        <dsp:cNvPr id="0" name=""/>
        <dsp:cNvSpPr/>
      </dsp:nvSpPr>
      <dsp:spPr>
        <a:xfrm>
          <a:off x="2883293" y="1614362"/>
          <a:ext cx="554004" cy="6480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2883293" y="1743978"/>
        <a:ext cx="387803" cy="388848"/>
      </dsp:txXfrm>
    </dsp:sp>
    <dsp:sp modelId="{1425BA5D-6E04-4EFF-A119-17F683BD0052}">
      <dsp:nvSpPr>
        <dsp:cNvPr id="0" name=""/>
        <dsp:cNvSpPr/>
      </dsp:nvSpPr>
      <dsp:spPr>
        <a:xfrm>
          <a:off x="3667262" y="1154434"/>
          <a:ext cx="2613227" cy="15679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Calibri Light" panose="020F0302020204030204"/>
            </a:rPr>
            <a:t>Registering for "free listing" using invalid input data (phone number)</a:t>
          </a:r>
          <a:endParaRPr lang="en-US" sz="2300" kern="1200"/>
        </a:p>
      </dsp:txBody>
      <dsp:txXfrm>
        <a:off x="3713185" y="1200357"/>
        <a:ext cx="2521381" cy="1476090"/>
      </dsp:txXfrm>
    </dsp:sp>
    <dsp:sp modelId="{95866384-E23C-403F-9F71-2B6A2FB49706}">
      <dsp:nvSpPr>
        <dsp:cNvPr id="0" name=""/>
        <dsp:cNvSpPr/>
      </dsp:nvSpPr>
      <dsp:spPr>
        <a:xfrm>
          <a:off x="6541812" y="1614362"/>
          <a:ext cx="554004" cy="64808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/>
        </a:p>
      </dsp:txBody>
      <dsp:txXfrm>
        <a:off x="6541812" y="1743978"/>
        <a:ext cx="387803" cy="388848"/>
      </dsp:txXfrm>
    </dsp:sp>
    <dsp:sp modelId="{D2515F57-020D-4BB1-9A47-E3A307F4BC73}">
      <dsp:nvSpPr>
        <dsp:cNvPr id="0" name=""/>
        <dsp:cNvSpPr/>
      </dsp:nvSpPr>
      <dsp:spPr>
        <a:xfrm>
          <a:off x="7325781" y="1154434"/>
          <a:ext cx="2613227" cy="15679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>
              <a:latin typeface="Calibri Light" panose="020F0302020204030204"/>
            </a:rPr>
            <a:t>Retrieve all sub menu items from Fitness section and displaying them</a:t>
          </a:r>
          <a:endParaRPr lang="en-US" sz="2300" kern="1200"/>
        </a:p>
      </dsp:txBody>
      <dsp:txXfrm>
        <a:off x="7371704" y="1200357"/>
        <a:ext cx="2521381" cy="147609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B1F228-BA6F-488D-9C35-FFB99CFEA842}">
      <dsp:nvSpPr>
        <dsp:cNvPr id="0" name=""/>
        <dsp:cNvSpPr/>
      </dsp:nvSpPr>
      <dsp:spPr>
        <a:xfrm>
          <a:off x="4946" y="695881"/>
          <a:ext cx="1533565" cy="199303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Opening the browser and selecting location as Chennai</a:t>
          </a:r>
          <a:endParaRPr lang="en-US" sz="1800" kern="1200"/>
        </a:p>
      </dsp:txBody>
      <dsp:txXfrm>
        <a:off x="49863" y="740798"/>
        <a:ext cx="1443731" cy="1903201"/>
      </dsp:txXfrm>
    </dsp:sp>
    <dsp:sp modelId="{8220E919-9615-448A-B088-4BEDD5C7A9CE}">
      <dsp:nvSpPr>
        <dsp:cNvPr id="0" name=""/>
        <dsp:cNvSpPr/>
      </dsp:nvSpPr>
      <dsp:spPr>
        <a:xfrm>
          <a:off x="1691868" y="1502237"/>
          <a:ext cx="325115" cy="3803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91868" y="1578302"/>
        <a:ext cx="227581" cy="228194"/>
      </dsp:txXfrm>
    </dsp:sp>
    <dsp:sp modelId="{6A2BAB63-D72B-4BDB-807D-AB4A4CF62580}">
      <dsp:nvSpPr>
        <dsp:cNvPr id="0" name=""/>
        <dsp:cNvSpPr/>
      </dsp:nvSpPr>
      <dsp:spPr>
        <a:xfrm>
          <a:off x="2151938" y="695881"/>
          <a:ext cx="1533565" cy="1993035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Entering search string</a:t>
          </a:r>
          <a:endParaRPr lang="en-US" sz="1800" kern="1200"/>
        </a:p>
      </dsp:txBody>
      <dsp:txXfrm>
        <a:off x="2196855" y="740798"/>
        <a:ext cx="1443731" cy="1903201"/>
      </dsp:txXfrm>
    </dsp:sp>
    <dsp:sp modelId="{62B03595-A20B-4A3F-BC56-AA80D0C35D6F}">
      <dsp:nvSpPr>
        <dsp:cNvPr id="0" name=""/>
        <dsp:cNvSpPr/>
      </dsp:nvSpPr>
      <dsp:spPr>
        <a:xfrm>
          <a:off x="3838860" y="1502237"/>
          <a:ext cx="325115" cy="3803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838860" y="1578302"/>
        <a:ext cx="227581" cy="228194"/>
      </dsp:txXfrm>
    </dsp:sp>
    <dsp:sp modelId="{754EB9BD-9548-4066-A3E2-561D46FDEF63}">
      <dsp:nvSpPr>
        <dsp:cNvPr id="0" name=""/>
        <dsp:cNvSpPr/>
      </dsp:nvSpPr>
      <dsp:spPr>
        <a:xfrm>
          <a:off x="4298929" y="695881"/>
          <a:ext cx="1533565" cy="199303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After search results are displayed select rating as higher</a:t>
          </a:r>
          <a:endParaRPr lang="en-US" sz="1800" kern="1200"/>
        </a:p>
      </dsp:txBody>
      <dsp:txXfrm>
        <a:off x="4343846" y="740798"/>
        <a:ext cx="1443731" cy="1903201"/>
      </dsp:txXfrm>
    </dsp:sp>
    <dsp:sp modelId="{2C160996-2623-40C5-B752-DE4304C9E832}">
      <dsp:nvSpPr>
        <dsp:cNvPr id="0" name=""/>
        <dsp:cNvSpPr/>
      </dsp:nvSpPr>
      <dsp:spPr>
        <a:xfrm>
          <a:off x="5985851" y="1502237"/>
          <a:ext cx="325115" cy="3803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985851" y="1578302"/>
        <a:ext cx="227581" cy="228194"/>
      </dsp:txXfrm>
    </dsp:sp>
    <dsp:sp modelId="{57F2A085-9BDE-4A78-8E9E-15357ADDFBF0}">
      <dsp:nvSpPr>
        <dsp:cNvPr id="0" name=""/>
        <dsp:cNvSpPr/>
      </dsp:nvSpPr>
      <dsp:spPr>
        <a:xfrm>
          <a:off x="6445921" y="695881"/>
          <a:ext cx="1533565" cy="199303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Verify  5 car wash services with rating more than 4 and customer votes more than 20 </a:t>
          </a:r>
        </a:p>
      </dsp:txBody>
      <dsp:txXfrm>
        <a:off x="6490838" y="740798"/>
        <a:ext cx="1443731" cy="1903201"/>
      </dsp:txXfrm>
    </dsp:sp>
    <dsp:sp modelId="{7507D81A-1A31-4F6B-BE26-97043CFF2B4A}">
      <dsp:nvSpPr>
        <dsp:cNvPr id="0" name=""/>
        <dsp:cNvSpPr/>
      </dsp:nvSpPr>
      <dsp:spPr>
        <a:xfrm>
          <a:off x="8132843" y="1502237"/>
          <a:ext cx="325115" cy="3803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132843" y="1578302"/>
        <a:ext cx="227581" cy="228194"/>
      </dsp:txXfrm>
    </dsp:sp>
    <dsp:sp modelId="{15BE86EF-273A-41B8-BF1B-47A52EA3BD5A}">
      <dsp:nvSpPr>
        <dsp:cNvPr id="0" name=""/>
        <dsp:cNvSpPr/>
      </dsp:nvSpPr>
      <dsp:spPr>
        <a:xfrm>
          <a:off x="8592912" y="695881"/>
          <a:ext cx="1533565" cy="199303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Display the 5 car wash services in console</a:t>
          </a:r>
        </a:p>
      </dsp:txBody>
      <dsp:txXfrm>
        <a:off x="8637829" y="740798"/>
        <a:ext cx="1443731" cy="19032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3D0667-FDF1-43D0-BCE4-2B59484137F7}">
      <dsp:nvSpPr>
        <dsp:cNvPr id="0" name=""/>
        <dsp:cNvSpPr/>
      </dsp:nvSpPr>
      <dsp:spPr>
        <a:xfrm>
          <a:off x="4966117" y="1921"/>
          <a:ext cx="2662641" cy="71480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Select free listing</a:t>
          </a:r>
          <a:endParaRPr lang="en-US" sz="1800" kern="1200"/>
        </a:p>
      </dsp:txBody>
      <dsp:txXfrm>
        <a:off x="4987053" y="22857"/>
        <a:ext cx="2620769" cy="672931"/>
      </dsp:txXfrm>
    </dsp:sp>
    <dsp:sp modelId="{5F7A049F-79E5-48BC-8390-A986943EDB63}">
      <dsp:nvSpPr>
        <dsp:cNvPr id="0" name=""/>
        <dsp:cNvSpPr/>
      </dsp:nvSpPr>
      <dsp:spPr>
        <a:xfrm rot="5400000">
          <a:off x="6163412" y="734594"/>
          <a:ext cx="268051" cy="3216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6200940" y="761399"/>
        <a:ext cx="192997" cy="187636"/>
      </dsp:txXfrm>
    </dsp:sp>
    <dsp:sp modelId="{CE4FD89C-92C9-4668-8999-8CDE5E3E91F9}">
      <dsp:nvSpPr>
        <dsp:cNvPr id="0" name=""/>
        <dsp:cNvSpPr/>
      </dsp:nvSpPr>
      <dsp:spPr>
        <a:xfrm>
          <a:off x="4966117" y="1074126"/>
          <a:ext cx="2662641" cy="71480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Enter valid data in all fields except phone number</a:t>
          </a:r>
          <a:endParaRPr lang="en-US" sz="1800" kern="1200"/>
        </a:p>
      </dsp:txBody>
      <dsp:txXfrm>
        <a:off x="4987053" y="1095062"/>
        <a:ext cx="2620769" cy="672931"/>
      </dsp:txXfrm>
    </dsp:sp>
    <dsp:sp modelId="{2D259C2F-7368-41B0-A8FB-136444EEA496}">
      <dsp:nvSpPr>
        <dsp:cNvPr id="0" name=""/>
        <dsp:cNvSpPr/>
      </dsp:nvSpPr>
      <dsp:spPr>
        <a:xfrm rot="5400000">
          <a:off x="6163412" y="1806799"/>
          <a:ext cx="268051" cy="3216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6200940" y="1833604"/>
        <a:ext cx="192997" cy="187636"/>
      </dsp:txXfrm>
    </dsp:sp>
    <dsp:sp modelId="{B9DA001B-C553-4DEC-BA25-5E9DCA4ECCD5}">
      <dsp:nvSpPr>
        <dsp:cNvPr id="0" name=""/>
        <dsp:cNvSpPr/>
      </dsp:nvSpPr>
      <dsp:spPr>
        <a:xfrm>
          <a:off x="4966117" y="2146330"/>
          <a:ext cx="2662641" cy="714803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Error message is displayed</a:t>
          </a:r>
          <a:endParaRPr lang="en-US" sz="1800" kern="1200"/>
        </a:p>
      </dsp:txBody>
      <dsp:txXfrm>
        <a:off x="4987053" y="2167266"/>
        <a:ext cx="2620769" cy="672931"/>
      </dsp:txXfrm>
    </dsp:sp>
    <dsp:sp modelId="{6859E4FA-38C7-405A-AFC7-93799F4CF82B}">
      <dsp:nvSpPr>
        <dsp:cNvPr id="0" name=""/>
        <dsp:cNvSpPr/>
      </dsp:nvSpPr>
      <dsp:spPr>
        <a:xfrm rot="5400000">
          <a:off x="6163412" y="2879003"/>
          <a:ext cx="268051" cy="3216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6200940" y="2905808"/>
        <a:ext cx="192997" cy="187636"/>
      </dsp:txXfrm>
    </dsp:sp>
    <dsp:sp modelId="{BE27AF15-AF57-4CB1-B81F-8B5C118C79EC}">
      <dsp:nvSpPr>
        <dsp:cNvPr id="0" name=""/>
        <dsp:cNvSpPr/>
      </dsp:nvSpPr>
      <dsp:spPr>
        <a:xfrm>
          <a:off x="4966117" y="3218535"/>
          <a:ext cx="2662641" cy="71480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Calibri Light" panose="020F0302020204030204"/>
            </a:rPr>
            <a:t>Verify if error message is displayed</a:t>
          </a:r>
        </a:p>
      </dsp:txBody>
      <dsp:txXfrm>
        <a:off x="4987053" y="3239471"/>
        <a:ext cx="2620769" cy="67293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C85C9D-9AAD-4728-9C62-83B79EA92871}">
      <dsp:nvSpPr>
        <dsp:cNvPr id="0" name=""/>
        <dsp:cNvSpPr/>
      </dsp:nvSpPr>
      <dsp:spPr>
        <a:xfrm>
          <a:off x="464702" y="918891"/>
          <a:ext cx="370314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7C9C52B-111E-4D54-BC34-BECB7B4AF36A}">
      <dsp:nvSpPr>
        <dsp:cNvPr id="0" name=""/>
        <dsp:cNvSpPr/>
      </dsp:nvSpPr>
      <dsp:spPr>
        <a:xfrm>
          <a:off x="857235" y="887790"/>
          <a:ext cx="42586" cy="79170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20B4579-3EF8-485D-8E21-16B11A122100}">
      <dsp:nvSpPr>
        <dsp:cNvPr id="0" name=""/>
        <dsp:cNvSpPr/>
      </dsp:nvSpPr>
      <dsp:spPr>
        <a:xfrm>
          <a:off x="277881" y="778395"/>
          <a:ext cx="281063" cy="28106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907" tIns="10907" rIns="10907" bIns="1090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1</a:t>
          </a:r>
        </a:p>
      </dsp:txBody>
      <dsp:txXfrm>
        <a:off x="319042" y="819556"/>
        <a:ext cx="198741" cy="198741"/>
      </dsp:txXfrm>
    </dsp:sp>
    <dsp:sp modelId="{F69D3446-DC44-46F4-A6FF-7342EDA55434}">
      <dsp:nvSpPr>
        <dsp:cNvPr id="0" name=""/>
        <dsp:cNvSpPr/>
      </dsp:nvSpPr>
      <dsp:spPr>
        <a:xfrm>
          <a:off x="1809" y="1223206"/>
          <a:ext cx="83320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5724" tIns="165100" rIns="65724" bIns="16510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 Light" panose="020F0302020204030204"/>
            </a:rPr>
            <a:t>Go back to home page of justdial.com</a:t>
          </a:r>
          <a:endParaRPr lang="en-US" sz="1100" kern="1200"/>
        </a:p>
      </dsp:txBody>
      <dsp:txXfrm>
        <a:off x="1809" y="1389847"/>
        <a:ext cx="833206" cy="1798959"/>
      </dsp:txXfrm>
    </dsp:sp>
    <dsp:sp modelId="{4E2B5E06-2D37-43B7-9919-B29971A835F3}">
      <dsp:nvSpPr>
        <dsp:cNvPr id="0" name=""/>
        <dsp:cNvSpPr/>
      </dsp:nvSpPr>
      <dsp:spPr>
        <a:xfrm>
          <a:off x="927595" y="920480"/>
          <a:ext cx="833206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BEADE2A-2E1E-4098-9625-A3513E81F8C8}">
      <dsp:nvSpPr>
        <dsp:cNvPr id="0" name=""/>
        <dsp:cNvSpPr/>
      </dsp:nvSpPr>
      <dsp:spPr>
        <a:xfrm>
          <a:off x="1783021" y="889027"/>
          <a:ext cx="42586" cy="8097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600BE1-BDD7-4C41-B5CA-B5B1F8BC6BBB}">
      <dsp:nvSpPr>
        <dsp:cNvPr id="0" name=""/>
        <dsp:cNvSpPr/>
      </dsp:nvSpPr>
      <dsp:spPr>
        <a:xfrm>
          <a:off x="1203667" y="779984"/>
          <a:ext cx="281063" cy="28106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907" tIns="10907" rIns="10907" bIns="1090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2</a:t>
          </a:r>
        </a:p>
      </dsp:txBody>
      <dsp:txXfrm>
        <a:off x="1244828" y="821145"/>
        <a:ext cx="198741" cy="198741"/>
      </dsp:txXfrm>
    </dsp:sp>
    <dsp:sp modelId="{D8A63DD3-F08F-4B06-9BDB-B44598D9C162}">
      <dsp:nvSpPr>
        <dsp:cNvPr id="0" name=""/>
        <dsp:cNvSpPr/>
      </dsp:nvSpPr>
      <dsp:spPr>
        <a:xfrm>
          <a:off x="927595" y="1228236"/>
          <a:ext cx="83320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5724" tIns="165100" rIns="65724" bIns="16510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 Light" panose="020F0302020204030204"/>
            </a:rPr>
            <a:t>Select fitness section in homepage</a:t>
          </a:r>
          <a:endParaRPr lang="en-US" sz="1100" kern="1200"/>
        </a:p>
      </dsp:txBody>
      <dsp:txXfrm>
        <a:off x="927595" y="1394877"/>
        <a:ext cx="833206" cy="1798959"/>
      </dsp:txXfrm>
    </dsp:sp>
    <dsp:sp modelId="{10F40098-4DAD-4D5C-A51A-251E0CEE3C54}">
      <dsp:nvSpPr>
        <dsp:cNvPr id="0" name=""/>
        <dsp:cNvSpPr/>
      </dsp:nvSpPr>
      <dsp:spPr>
        <a:xfrm>
          <a:off x="1853381" y="920480"/>
          <a:ext cx="833206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02CBE23-25BC-4694-A6BF-B38E050D9880}">
      <dsp:nvSpPr>
        <dsp:cNvPr id="0" name=""/>
        <dsp:cNvSpPr/>
      </dsp:nvSpPr>
      <dsp:spPr>
        <a:xfrm>
          <a:off x="2708806" y="889027"/>
          <a:ext cx="42586" cy="8097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7E8D4C5-6BE6-4F65-9E79-EB6B1BAEE2F6}">
      <dsp:nvSpPr>
        <dsp:cNvPr id="0" name=""/>
        <dsp:cNvSpPr/>
      </dsp:nvSpPr>
      <dsp:spPr>
        <a:xfrm>
          <a:off x="2129452" y="779984"/>
          <a:ext cx="281063" cy="28106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907" tIns="10907" rIns="10907" bIns="1090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3</a:t>
          </a:r>
        </a:p>
      </dsp:txBody>
      <dsp:txXfrm>
        <a:off x="2170613" y="821145"/>
        <a:ext cx="198741" cy="198741"/>
      </dsp:txXfrm>
    </dsp:sp>
    <dsp:sp modelId="{A93BA059-12E4-4474-BA60-500C911BF8D3}">
      <dsp:nvSpPr>
        <dsp:cNvPr id="0" name=""/>
        <dsp:cNvSpPr/>
      </dsp:nvSpPr>
      <dsp:spPr>
        <a:xfrm>
          <a:off x="1853381" y="1228236"/>
          <a:ext cx="83320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5724" tIns="165100" rIns="65724" bIns="16510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 Light" panose="020F0302020204030204"/>
            </a:rPr>
            <a:t>Under Fitness section select Gym option </a:t>
          </a:r>
          <a:endParaRPr lang="en-US" sz="1100" kern="1200"/>
        </a:p>
      </dsp:txBody>
      <dsp:txXfrm>
        <a:off x="1853381" y="1394877"/>
        <a:ext cx="833206" cy="1798959"/>
      </dsp:txXfrm>
    </dsp:sp>
    <dsp:sp modelId="{B3E31192-87AC-4141-9879-F082B7C74139}">
      <dsp:nvSpPr>
        <dsp:cNvPr id="0" name=""/>
        <dsp:cNvSpPr/>
      </dsp:nvSpPr>
      <dsp:spPr>
        <a:xfrm>
          <a:off x="2779166" y="920480"/>
          <a:ext cx="416603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F34A39C-1326-49C1-8632-8CE1AAE3DDEC}">
      <dsp:nvSpPr>
        <dsp:cNvPr id="0" name=""/>
        <dsp:cNvSpPr/>
      </dsp:nvSpPr>
      <dsp:spPr>
        <a:xfrm>
          <a:off x="3055238" y="779984"/>
          <a:ext cx="281063" cy="281063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127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907" tIns="10907" rIns="10907" bIns="10907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4</a:t>
          </a:r>
        </a:p>
      </dsp:txBody>
      <dsp:txXfrm>
        <a:off x="3096399" y="821145"/>
        <a:ext cx="198741" cy="198741"/>
      </dsp:txXfrm>
    </dsp:sp>
    <dsp:sp modelId="{D9F1695C-5581-4D7F-BAA4-BAC24554490B}">
      <dsp:nvSpPr>
        <dsp:cNvPr id="0" name=""/>
        <dsp:cNvSpPr/>
      </dsp:nvSpPr>
      <dsp:spPr>
        <a:xfrm>
          <a:off x="2779166" y="1228236"/>
          <a:ext cx="833206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5724" tIns="165100" rIns="65724" bIns="165100" numCol="1" spcCol="127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Calibri Light" panose="020F0302020204030204"/>
            </a:rPr>
            <a:t>Verify whether Sub-menu items are displayed and print them in console </a:t>
          </a:r>
        </a:p>
      </dsp:txBody>
      <dsp:txXfrm>
        <a:off x="2779166" y="1394877"/>
        <a:ext cx="833206" cy="1798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8380" y="2669727"/>
            <a:ext cx="11686440" cy="1493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400" b="1">
                <a:ea typeface="+mj-lt"/>
                <a:cs typeface="+mj-lt"/>
              </a:rPr>
              <a:t>COGNIZANT Internship Program QEA- Automation Testing With UFT and HC FACETS</a:t>
            </a:r>
            <a:r>
              <a:rPr lang="en-US" sz="2400">
                <a:cs typeface="Calibri Light"/>
              </a:rPr>
              <a:t>  </a:t>
            </a:r>
            <a:br>
              <a:rPr lang="en-US" sz="2000">
                <a:cs typeface="Calibri Light"/>
              </a:rPr>
            </a:br>
            <a:r>
              <a:rPr lang="en-US" sz="2400">
                <a:cs typeface="Calibri Light"/>
              </a:rPr>
              <a:t>INTQEA22HC003  -  TEAM 3            </a:t>
            </a:r>
            <a:br>
              <a:rPr lang="en-US" sz="2000">
                <a:cs typeface="Calibri Light"/>
              </a:rPr>
            </a:br>
            <a:r>
              <a:rPr lang="en-US" sz="2400">
                <a:cs typeface="Calibri Light"/>
              </a:rPr>
              <a:t>HACKATHON </a:t>
            </a:r>
            <a:br>
              <a:rPr lang="en-US">
                <a:cs typeface="Calibri Light"/>
              </a:rPr>
            </a:br>
            <a:r>
              <a:rPr lang="en-US" sz="2400">
                <a:cs typeface="Calibri Light" panose="020F0302020204030204"/>
              </a:rPr>
              <a:t>CASE STUDY – identify Car Wash SERVICEs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316" y="4351515"/>
            <a:ext cx="4217499" cy="239422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2000">
                <a:cs typeface="Calibri" panose="020F0502020204030204"/>
              </a:rPr>
              <a:t>Team members:</a:t>
            </a:r>
          </a:p>
          <a:p>
            <a:pPr marL="514350" indent="-514350" algn="l">
              <a:buAutoNum type="arabicPeriod"/>
            </a:pPr>
            <a:r>
              <a:rPr lang="en-US" sz="2000">
                <a:cs typeface="Calibri" panose="020F0502020204030204"/>
              </a:rPr>
              <a:t>Sudipta das</a:t>
            </a:r>
          </a:p>
          <a:p>
            <a:pPr marL="514350" indent="-514350" algn="l">
              <a:buClr>
                <a:srgbClr val="FFFFFF"/>
              </a:buClr>
              <a:buAutoNum type="arabicPeriod"/>
            </a:pPr>
            <a:r>
              <a:rPr lang="en-US" sz="2000">
                <a:cs typeface="Calibri" panose="020F0502020204030204"/>
              </a:rPr>
              <a:t>Ryan das</a:t>
            </a:r>
            <a:endParaRPr lang="en-US" sz="2000">
              <a:ea typeface="Calibri" panose="020F0502020204030204"/>
              <a:cs typeface="Calibri" panose="020F0502020204030204"/>
            </a:endParaRPr>
          </a:p>
          <a:p>
            <a:pPr marL="514350" indent="-514350" algn="l">
              <a:buClr>
                <a:srgbClr val="FFFFFF"/>
              </a:buClr>
              <a:buAutoNum type="arabicPeriod"/>
            </a:pPr>
            <a:r>
              <a:rPr lang="en-US" sz="2000">
                <a:cs typeface="Calibri" panose="020F0502020204030204"/>
              </a:rPr>
              <a:t>Sowmiya t</a:t>
            </a:r>
          </a:p>
          <a:p>
            <a:pPr marL="514350" indent="-514350" algn="l">
              <a:buClr>
                <a:srgbClr val="FFFFFF"/>
              </a:buClr>
              <a:buAutoNum type="arabicPeriod"/>
            </a:pPr>
            <a:r>
              <a:rPr lang="en-US" sz="2000" err="1">
                <a:cs typeface="Calibri" panose="020F0502020204030204"/>
              </a:rPr>
              <a:t>Kannu</a:t>
            </a:r>
            <a:r>
              <a:rPr lang="en-US" sz="2000">
                <a:cs typeface="Calibri" panose="020F0502020204030204"/>
              </a:rPr>
              <a:t> </a:t>
            </a:r>
            <a:r>
              <a:rPr lang="en-US" sz="2000" err="1">
                <a:cs typeface="Calibri" panose="020F0502020204030204"/>
              </a:rPr>
              <a:t>priya</a:t>
            </a:r>
            <a:endParaRPr lang="en-US" sz="2000">
              <a:cs typeface="Calibri" panose="020F0502020204030204"/>
            </a:endParaRPr>
          </a:p>
          <a:p>
            <a:pPr marL="514350" indent="-514350" algn="l">
              <a:buClr>
                <a:srgbClr val="FFFFFF"/>
              </a:buClr>
              <a:buAutoNum type="arabicPeriod"/>
            </a:pPr>
            <a:r>
              <a:rPr lang="en-US" sz="2000">
                <a:cs typeface="Calibri" panose="020F0502020204030204"/>
              </a:rPr>
              <a:t>Mritunjay </a:t>
            </a:r>
            <a:r>
              <a:rPr lang="en-US" sz="2000" err="1">
                <a:cs typeface="Calibri" panose="020F0502020204030204"/>
              </a:rPr>
              <a:t>kumar</a:t>
            </a:r>
            <a:r>
              <a:rPr lang="en-US" sz="2000">
                <a:cs typeface="Calibri" panose="020F0502020204030204"/>
              </a:rPr>
              <a:t> </a:t>
            </a:r>
            <a:r>
              <a:rPr lang="en-US" sz="2000" err="1">
                <a:cs typeface="Calibri" panose="020F0502020204030204"/>
              </a:rPr>
              <a:t>pandey</a:t>
            </a:r>
            <a:endParaRPr lang="en-US" sz="2000">
              <a:cs typeface="Calibri" panose="020F0502020204030204"/>
            </a:endParaRPr>
          </a:p>
          <a:p>
            <a:pPr algn="l"/>
            <a:r>
              <a:rPr lang="en-US" sz="2000">
                <a:cs typeface="Calibri" panose="020F0502020204030204"/>
              </a:rPr>
              <a:t>       </a:t>
            </a:r>
          </a:p>
          <a:p>
            <a:pPr algn="l"/>
            <a:endParaRPr lang="en-US" sz="2800">
              <a:cs typeface="Calibri" panose="020F0502020204030204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8DBDA34-68E8-6E91-3594-7116AC6093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" y="-209"/>
            <a:ext cx="12187377" cy="23970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6593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8">
            <a:extLst>
              <a:ext uri="{FF2B5EF4-FFF2-40B4-BE49-F238E27FC236}">
                <a16:creationId xmlns:a16="http://schemas.microsoft.com/office/drawing/2014/main" id="{8BEA9AF1-EF35-4EC4-862B-93C14919B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0D3A8C5-F5C1-D9E4-4D58-5FD9A366C7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638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0">
            <a:extLst>
              <a:ext uri="{FF2B5EF4-FFF2-40B4-BE49-F238E27FC236}">
                <a16:creationId xmlns:a16="http://schemas.microsoft.com/office/drawing/2014/main" id="{CFF5BED3-4EE4-425F-A016-C272586B8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D856B4CA-4519-432C-ABFD-F2AE5D70E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2284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61D03B64-A2F8-4473-8457-9A6A36B67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4214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16">
            <a:extLst>
              <a:ext uri="{FF2B5EF4-FFF2-40B4-BE49-F238E27FC236}">
                <a16:creationId xmlns:a16="http://schemas.microsoft.com/office/drawing/2014/main" id="{01C3CE7E-C09F-4DAB-A9B8-00CB40334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84"/>
          <a:stretch/>
        </p:blipFill>
        <p:spPr>
          <a:xfrm>
            <a:off x="-3175" y="0"/>
            <a:ext cx="12188825" cy="2284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465712-9491-CAD7-4D76-24C5A80B2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09550"/>
            <a:ext cx="10131425" cy="73236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>
                <a:solidFill>
                  <a:srgbClr val="FFFFFF"/>
                </a:solidFill>
                <a:cs typeface="Calibri Light"/>
              </a:rPr>
              <a:t>Hackathon description </a:t>
            </a:r>
            <a:endParaRPr lang="en-US" sz="4400">
              <a:solidFill>
                <a:srgbClr val="FFFFFF"/>
              </a:solidFill>
            </a:endParaRPr>
          </a:p>
        </p:txBody>
      </p:sp>
      <p:graphicFrame>
        <p:nvGraphicFramePr>
          <p:cNvPr id="53" name="Table 6">
            <a:extLst>
              <a:ext uri="{FF2B5EF4-FFF2-40B4-BE49-F238E27FC236}">
                <a16:creationId xmlns:a16="http://schemas.microsoft.com/office/drawing/2014/main" id="{DA4A1DF4-832E-AB1E-C336-E63E1992C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117476"/>
              </p:ext>
            </p:extLst>
          </p:nvPr>
        </p:nvGraphicFramePr>
        <p:xfrm>
          <a:off x="981075" y="1238250"/>
          <a:ext cx="10219030" cy="42486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9641">
                  <a:extLst>
                    <a:ext uri="{9D8B030D-6E8A-4147-A177-3AD203B41FA5}">
                      <a16:colId xmlns:a16="http://schemas.microsoft.com/office/drawing/2014/main" val="430306702"/>
                    </a:ext>
                  </a:extLst>
                </a:gridCol>
                <a:gridCol w="5269389">
                  <a:extLst>
                    <a:ext uri="{9D8B030D-6E8A-4147-A177-3AD203B41FA5}">
                      <a16:colId xmlns:a16="http://schemas.microsoft.com/office/drawing/2014/main" val="2167241684"/>
                    </a:ext>
                  </a:extLst>
                </a:gridCol>
              </a:tblGrid>
              <a:tr h="42998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PROBLEM STATEMENT</a:t>
                      </a:r>
                    </a:p>
                  </a:txBody>
                  <a:tcPr marL="80976" marR="80976" marT="40488" marB="4048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DETAILED DISCRIPTION</a:t>
                      </a:r>
                    </a:p>
                  </a:txBody>
                  <a:tcPr marL="80976" marR="80976" marT="40488" marB="40488"/>
                </a:tc>
                <a:extLst>
                  <a:ext uri="{0D108BD9-81ED-4DB2-BD59-A6C34878D82A}">
                    <a16:rowId xmlns:a16="http://schemas.microsoft.com/office/drawing/2014/main" val="50729266"/>
                  </a:ext>
                </a:extLst>
              </a:tr>
              <a:tr h="3818655"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i="0" u="none" strike="noStrike" noProof="0">
                        <a:latin typeface="Calibr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0" i="0" u="none" strike="noStrike" noProof="0" dirty="0">
                          <a:latin typeface="Calibri"/>
                        </a:rPr>
                        <a:t>Display 5 Car washing services name and phone numbers</a:t>
                      </a:r>
                      <a:br>
                        <a:rPr lang="en-US" sz="2000" b="0" i="0" u="none" strike="noStrike" noProof="0" dirty="0">
                          <a:latin typeface="Calibri"/>
                        </a:rPr>
                      </a:br>
                      <a:r>
                        <a:rPr lang="en-US" sz="2000" b="0" i="0" u="none" strike="noStrike" noProof="0" dirty="0">
                          <a:latin typeface="Calibri"/>
                        </a:rPr>
                        <a:t>1. Car washing services near you with highest rating on top.</a:t>
                      </a:r>
                      <a:br>
                        <a:rPr lang="en-US" sz="2000" b="0" i="0" u="none" strike="noStrike" noProof="0" dirty="0">
                          <a:latin typeface="Calibri"/>
                        </a:rPr>
                      </a:br>
                      <a:r>
                        <a:rPr lang="en-US" sz="2000" b="0" i="0" u="none" strike="noStrike" noProof="0" dirty="0">
                          <a:latin typeface="Calibri"/>
                        </a:rPr>
                        <a:t>2. Customer Votes should be more than 20</a:t>
                      </a:r>
                    </a:p>
                    <a:p>
                      <a:pPr lvl="0">
                        <a:buNone/>
                      </a:pPr>
                      <a:endParaRPr lang="en-US" sz="2000" b="0" i="0" u="none" strike="noStrike" noProof="0">
                        <a:latin typeface="Calibr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0" i="0" u="none" strike="noStrike" noProof="0" dirty="0"/>
                        <a:t>(Suggested Site: justdial.com however  you are free to choose any other legitimate  site)</a:t>
                      </a:r>
                      <a:endParaRPr lang="en-US" sz="2000" dirty="0"/>
                    </a:p>
                  </a:txBody>
                  <a:tcPr marL="80976" marR="80976" marT="40488" marB="40488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en-US" sz="1600" b="0" i="0" u="none" strike="noStrike" noProof="0">
                        <a:latin typeface="Calibri"/>
                      </a:endParaRPr>
                    </a:p>
                    <a:p>
                      <a:pPr lvl="0">
                        <a:buNone/>
                      </a:pPr>
                      <a:r>
                        <a:rPr lang="en-US" sz="2000" b="0" i="0" u="none" strike="noStrike" noProof="0" dirty="0">
                          <a:latin typeface="Calibri"/>
                        </a:rPr>
                        <a:t>1. Display 5 Car washing services name and phone numbers, near your location with highest rating (more than 4) on top &amp; Customer Votes more than 20.</a:t>
                      </a:r>
                      <a:endParaRPr lang="en-US" sz="2000" dirty="0"/>
                    </a:p>
                    <a:p>
                      <a:pPr lvl="0">
                        <a:buNone/>
                      </a:pPr>
                      <a:br>
                        <a:rPr lang="en-US" sz="2000" b="0" i="0" u="none" strike="noStrike" noProof="0" dirty="0">
                          <a:latin typeface="Calibri"/>
                        </a:rPr>
                      </a:br>
                      <a:r>
                        <a:rPr lang="en-US" sz="2000" b="0" i="0" u="none" strike="noStrike" noProof="0" dirty="0">
                          <a:latin typeface="Calibri"/>
                        </a:rPr>
                        <a:t>2. Try to register for Free Listing, fill the form with any one input invalid (example: phone); Capture the error message &amp; display .</a:t>
                      </a:r>
                      <a:endParaRPr lang="en-US" sz="2000" dirty="0"/>
                    </a:p>
                    <a:p>
                      <a:pPr lvl="0">
                        <a:buNone/>
                      </a:pPr>
                      <a:br>
                        <a:rPr lang="en-US" sz="2000" b="0" i="0" u="none" strike="noStrike" noProof="0" dirty="0">
                          <a:latin typeface="Calibri"/>
                        </a:rPr>
                      </a:br>
                      <a:r>
                        <a:rPr lang="en-US" sz="2000" b="0" i="0" u="none" strike="noStrike" noProof="0" dirty="0">
                          <a:latin typeface="Calibri"/>
                        </a:rPr>
                        <a:t>3. From Fitness, go to Gym and retrieve all sub-menu items and store in a List; Display the same.</a:t>
                      </a:r>
                      <a:endParaRPr lang="en-US" sz="2000" dirty="0"/>
                    </a:p>
                  </a:txBody>
                  <a:tcPr marL="80976" marR="80976" marT="40488" marB="40488"/>
                </a:tc>
                <a:extLst>
                  <a:ext uri="{0D108BD9-81ED-4DB2-BD59-A6C34878D82A}">
                    <a16:rowId xmlns:a16="http://schemas.microsoft.com/office/drawing/2014/main" val="2677073817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7849352-8137-909F-7815-46EA097B5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0722892"/>
              </p:ext>
            </p:extLst>
          </p:nvPr>
        </p:nvGraphicFramePr>
        <p:xfrm>
          <a:off x="1894118" y="5690903"/>
          <a:ext cx="8168640" cy="404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68640">
                  <a:extLst>
                    <a:ext uri="{9D8B030D-6E8A-4147-A177-3AD203B41FA5}">
                      <a16:colId xmlns:a16="http://schemas.microsoft.com/office/drawing/2014/main" val="3496937477"/>
                    </a:ext>
                  </a:extLst>
                </a:gridCol>
              </a:tblGrid>
              <a:tr h="40448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SITE USED : </a:t>
                      </a: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Calibri"/>
                        </a:rPr>
                        <a:t>Justdial.com          </a:t>
                      </a:r>
                      <a:r>
                        <a:rPr lang="en-US" sz="1800" b="1" i="0" u="none" strike="noStrike" noProof="0">
                          <a:solidFill>
                            <a:schemeClr val="tx1"/>
                          </a:solidFill>
                          <a:latin typeface="Calibri"/>
                        </a:rPr>
                        <a:t>    SEARCH ENGINE USED</a:t>
                      </a: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Calibri"/>
                        </a:rPr>
                        <a:t>: chrome.exe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65269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7155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0">
            <a:extLst>
              <a:ext uri="{FF2B5EF4-FFF2-40B4-BE49-F238E27FC236}">
                <a16:creationId xmlns:a16="http://schemas.microsoft.com/office/drawing/2014/main" id="{4117F0C1-BCBB-40C7-99D6-F703E7A4B5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2">
            <a:extLst>
              <a:ext uri="{FF2B5EF4-FFF2-40B4-BE49-F238E27FC236}">
                <a16:creationId xmlns:a16="http://schemas.microsoft.com/office/drawing/2014/main" id="{D1A5D8BC-B41A-4E96-91C4-D60F51622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24">
            <a:extLst>
              <a:ext uri="{FF2B5EF4-FFF2-40B4-BE49-F238E27FC236}">
                <a16:creationId xmlns:a16="http://schemas.microsoft.com/office/drawing/2014/main" id="{0D321D5F-FA18-4271-9EAA-0BEA14116B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E2F450-819F-DA26-81E3-62E86E5FC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457" y="531278"/>
            <a:ext cx="3211517" cy="529257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Work flow</a:t>
            </a:r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32" name="Freeform: Shape 26">
            <a:extLst>
              <a:ext uri="{FF2B5EF4-FFF2-40B4-BE49-F238E27FC236}">
                <a16:creationId xmlns:a16="http://schemas.microsoft.com/office/drawing/2014/main" id="{51287385-D3EA-47A8-A127-6061791AD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4422108" y="0"/>
            <a:ext cx="7769892" cy="6858000"/>
          </a:xfrm>
          <a:custGeom>
            <a:avLst/>
            <a:gdLst>
              <a:gd name="connsiteX0" fmla="*/ 1779516 w 7769892"/>
              <a:gd name="connsiteY0" fmla="*/ 0 h 6837536"/>
              <a:gd name="connsiteX1" fmla="*/ 6454848 w 7769892"/>
              <a:gd name="connsiteY1" fmla="*/ 0 h 6837536"/>
              <a:gd name="connsiteX2" fmla="*/ 6511730 w 7769892"/>
              <a:gd name="connsiteY2" fmla="*/ 37905 h 6837536"/>
              <a:gd name="connsiteX3" fmla="*/ 7769892 w 7769892"/>
              <a:gd name="connsiteY3" fmla="*/ 1486041 h 6837536"/>
              <a:gd name="connsiteX4" fmla="*/ 7769892 w 7769892"/>
              <a:gd name="connsiteY4" fmla="*/ 5281056 h 6837536"/>
              <a:gd name="connsiteX5" fmla="*/ 6353475 w 7769892"/>
              <a:gd name="connsiteY5" fmla="*/ 6837536 h 6837536"/>
              <a:gd name="connsiteX6" fmla="*/ 1882727 w 7769892"/>
              <a:gd name="connsiteY6" fmla="*/ 6837536 h 6837536"/>
              <a:gd name="connsiteX7" fmla="*/ 0 w 7769892"/>
              <a:gd name="connsiteY7" fmla="*/ 3386463 h 6837536"/>
              <a:gd name="connsiteX8" fmla="*/ 1655292 w 7769892"/>
              <a:gd name="connsiteY8" fmla="*/ 88307 h 6837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69892" h="6837536">
                <a:moveTo>
                  <a:pt x="1779516" y="0"/>
                </a:moveTo>
                <a:lnTo>
                  <a:pt x="6454848" y="0"/>
                </a:lnTo>
                <a:lnTo>
                  <a:pt x="6511730" y="37905"/>
                </a:lnTo>
                <a:cubicBezTo>
                  <a:pt x="7036410" y="413592"/>
                  <a:pt x="7468976" y="909648"/>
                  <a:pt x="7769892" y="1486041"/>
                </a:cubicBezTo>
                <a:cubicBezTo>
                  <a:pt x="7769892" y="1486041"/>
                  <a:pt x="7769892" y="1486041"/>
                  <a:pt x="7769892" y="5281056"/>
                </a:cubicBezTo>
                <a:cubicBezTo>
                  <a:pt x="7437646" y="5916473"/>
                  <a:pt x="6953850" y="6452788"/>
                  <a:pt x="6353475" y="6837536"/>
                </a:cubicBezTo>
                <a:cubicBezTo>
                  <a:pt x="6353475" y="6837536"/>
                  <a:pt x="6353475" y="6837536"/>
                  <a:pt x="1882727" y="6837536"/>
                </a:cubicBezTo>
                <a:cubicBezTo>
                  <a:pt x="751925" y="6103017"/>
                  <a:pt x="0" y="4832183"/>
                  <a:pt x="0" y="3386463"/>
                </a:cubicBezTo>
                <a:cubicBezTo>
                  <a:pt x="0" y="2036566"/>
                  <a:pt x="651406" y="838748"/>
                  <a:pt x="1655292" y="88307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rtlCol="0" anchor="t">
            <a:no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graphicFrame>
        <p:nvGraphicFramePr>
          <p:cNvPr id="6" name="Diagram 4">
            <a:extLst>
              <a:ext uri="{FF2B5EF4-FFF2-40B4-BE49-F238E27FC236}">
                <a16:creationId xmlns:a16="http://schemas.microsoft.com/office/drawing/2014/main" id="{A22292B5-3440-6552-73F3-387024A1E0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4832786"/>
              </p:ext>
            </p:extLst>
          </p:nvPr>
        </p:nvGraphicFramePr>
        <p:xfrm>
          <a:off x="5617029" y="793820"/>
          <a:ext cx="5741534" cy="5170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281940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E60E1-0CF3-32A6-C478-0AB40C276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021" y="609600"/>
            <a:ext cx="11477972" cy="485500"/>
          </a:xfrm>
        </p:spPr>
        <p:txBody>
          <a:bodyPr>
            <a:normAutofit fontScale="90000"/>
          </a:bodyPr>
          <a:lstStyle/>
          <a:p>
            <a:pPr algn="ctr"/>
            <a:r>
              <a:rPr lang="en-US">
                <a:cs typeface="Calibri Light"/>
              </a:rPr>
              <a:t>Test flow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7B05D-E72C-4C9D-DFE2-ABE0CA0C6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596" y="1400944"/>
            <a:ext cx="11269205" cy="601133"/>
          </a:xfrm>
        </p:spPr>
        <p:txBody>
          <a:bodyPr/>
          <a:lstStyle/>
          <a:p>
            <a:pPr marL="0" indent="0">
              <a:buNone/>
            </a:pPr>
            <a:r>
              <a:rPr lang="en-US">
                <a:cs typeface="Calibri"/>
              </a:rPr>
              <a:t>      </a:t>
            </a:r>
            <a:r>
              <a:rPr lang="en-US" sz="2400">
                <a:cs typeface="Calibri"/>
              </a:rPr>
              <a:t>The whole test case divided into three parts</a:t>
            </a:r>
          </a:p>
        </p:txBody>
      </p:sp>
      <p:graphicFrame>
        <p:nvGraphicFramePr>
          <p:cNvPr id="6" name="Diagram 6">
            <a:extLst>
              <a:ext uri="{FF2B5EF4-FFF2-40B4-BE49-F238E27FC236}">
                <a16:creationId xmlns:a16="http://schemas.microsoft.com/office/drawing/2014/main" id="{6E8198BE-D51E-1BA0-C8C7-68D4A581FF7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63532160"/>
              </p:ext>
            </p:extLst>
          </p:nvPr>
        </p:nvGraphicFramePr>
        <p:xfrm>
          <a:off x="876822" y="2278693"/>
          <a:ext cx="9947752" cy="3876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4350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9F359-0B02-3709-04F2-ECE8D4EFB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>
                <a:cs typeface="Calibri Light"/>
              </a:rPr>
              <a:t>Display car wash services</a:t>
            </a:r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2B32AEFC-2F40-F999-D34F-0B10CE236A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1259689"/>
              </p:ext>
            </p:extLst>
          </p:nvPr>
        </p:nvGraphicFramePr>
        <p:xfrm>
          <a:off x="685800" y="2406400"/>
          <a:ext cx="10131425" cy="3384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99399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58F5A37C-4256-2802-0A35-6FB432F2CC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75" r="11164" b="26248"/>
          <a:stretch/>
        </p:blipFill>
        <p:spPr>
          <a:xfrm>
            <a:off x="256784" y="976900"/>
            <a:ext cx="6062836" cy="4581302"/>
          </a:xfrm>
          <a:prstGeom prst="rect">
            <a:avLst/>
          </a:prstGeom>
        </p:spPr>
      </p:pic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CDBE3DA-B2E5-2407-8023-3B80FB7741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24" r="35393" b="60236"/>
          <a:stretch/>
        </p:blipFill>
        <p:spPr>
          <a:xfrm>
            <a:off x="6561552" y="976899"/>
            <a:ext cx="5270025" cy="28178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22CD8F-0CC0-038B-E871-D58CE2296FEF}"/>
              </a:ext>
            </a:extLst>
          </p:cNvPr>
          <p:cNvSpPr txBox="1"/>
          <p:nvPr/>
        </p:nvSpPr>
        <p:spPr>
          <a:xfrm>
            <a:off x="528181" y="5862181"/>
            <a:ext cx="429851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Code to capture 5 car wash services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864BBB-A9F4-37F7-B043-C0E1AB424FB4}"/>
              </a:ext>
            </a:extLst>
          </p:cNvPr>
          <p:cNvSpPr txBox="1"/>
          <p:nvPr/>
        </p:nvSpPr>
        <p:spPr>
          <a:xfrm>
            <a:off x="7059330" y="3865193"/>
            <a:ext cx="45699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Captured car wash services is displayed from the data stored in global sheet</a:t>
            </a:r>
          </a:p>
        </p:txBody>
      </p:sp>
    </p:spTree>
    <p:extLst>
      <p:ext uri="{BB962C8B-B14F-4D97-AF65-F5344CB8AC3E}">
        <p14:creationId xmlns:p14="http://schemas.microsoft.com/office/powerpoint/2010/main" val="2707363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FF5BED3-4EE4-425F-A016-C272586B88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56B4CA-4519-432C-ABFD-F2AE5D70E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2284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D03B64-A2F8-4473-8457-9A6A36B67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84214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C3CE7E-C09F-4DAB-A9B8-00CB40334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84"/>
          <a:stretch/>
        </p:blipFill>
        <p:spPr>
          <a:xfrm>
            <a:off x="-3175" y="0"/>
            <a:ext cx="12188825" cy="2284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50D0DC-B803-EB8F-DD86-3D9837CD6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53142"/>
            <a:ext cx="10131425" cy="1219200"/>
          </a:xfrm>
        </p:spPr>
        <p:txBody>
          <a:bodyPr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  <a:cs typeface="Calibri Light"/>
              </a:rPr>
              <a:t>Registering using invalid data</a:t>
            </a:r>
            <a:endParaRPr lang="en-US" sz="4400">
              <a:solidFill>
                <a:srgbClr val="FFFFFF"/>
              </a:solidFill>
            </a:endParaRPr>
          </a:p>
        </p:txBody>
      </p:sp>
      <p:graphicFrame>
        <p:nvGraphicFramePr>
          <p:cNvPr id="4" name="Diagram 4">
            <a:extLst>
              <a:ext uri="{FF2B5EF4-FFF2-40B4-BE49-F238E27FC236}">
                <a16:creationId xmlns:a16="http://schemas.microsoft.com/office/drawing/2014/main" id="{0871F5F8-999B-8F1C-9F2D-86100043C4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767482"/>
              </p:ext>
            </p:extLst>
          </p:nvPr>
        </p:nvGraphicFramePr>
        <p:xfrm>
          <a:off x="-2687355" y="2680570"/>
          <a:ext cx="12594877" cy="3935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33" name="Picture 833" descr="Text&#10;&#10;Description automatically generated">
            <a:extLst>
              <a:ext uri="{FF2B5EF4-FFF2-40B4-BE49-F238E27FC236}">
                <a16:creationId xmlns:a16="http://schemas.microsoft.com/office/drawing/2014/main" id="{69296674-262C-77A5-270B-708FED1BE61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727" t="38123" r="17767" b="33221"/>
          <a:stretch/>
        </p:blipFill>
        <p:spPr>
          <a:xfrm>
            <a:off x="5559469" y="2678351"/>
            <a:ext cx="5520240" cy="3541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025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5FD0-A7A1-A20F-5C59-49C1ABA1E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4155611" cy="1608124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Display sub-menu items </a:t>
            </a:r>
            <a:endParaRPr lang="en-US"/>
          </a:p>
        </p:txBody>
      </p:sp>
      <p:pic>
        <p:nvPicPr>
          <p:cNvPr id="649" name="Picture 649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D23E7C7-8CF1-AA2A-AA1B-E1FF57CAFA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68" t="10256" r="3627" b="19231"/>
          <a:stretch/>
        </p:blipFill>
        <p:spPr>
          <a:xfrm>
            <a:off x="643464" y="1493613"/>
            <a:ext cx="6897878" cy="491345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4" name="Diagram 14">
            <a:extLst>
              <a:ext uri="{FF2B5EF4-FFF2-40B4-BE49-F238E27FC236}">
                <a16:creationId xmlns:a16="http://schemas.microsoft.com/office/drawing/2014/main" id="{9E24426D-9F5B-9EC6-69D5-26B9D9B2475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3071688"/>
              </p:ext>
            </p:extLst>
          </p:nvPr>
        </p:nvGraphicFramePr>
        <p:xfrm>
          <a:off x="7865806" y="2251587"/>
          <a:ext cx="3706762" cy="3972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13628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64EB-98B5-8778-3349-E373E3313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199" y="171190"/>
            <a:ext cx="11342273" cy="1059609"/>
          </a:xfrm>
        </p:spPr>
        <p:txBody>
          <a:bodyPr>
            <a:normAutofit/>
          </a:bodyPr>
          <a:lstStyle/>
          <a:p>
            <a:pPr algn="ctr"/>
            <a:r>
              <a:rPr lang="en-US">
                <a:cs typeface="Calibri Light"/>
              </a:rPr>
              <a:t>Data in global sheet</a:t>
            </a:r>
          </a:p>
        </p:txBody>
      </p:sp>
      <p:pic>
        <p:nvPicPr>
          <p:cNvPr id="6" name="Picture 6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45C3BE14-54D7-0164-CE67-E61B83524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95" b="4101"/>
          <a:stretch/>
        </p:blipFill>
        <p:spPr>
          <a:xfrm>
            <a:off x="754197" y="1286122"/>
            <a:ext cx="11028037" cy="5559102"/>
          </a:xfrm>
        </p:spPr>
      </p:pic>
    </p:spTree>
    <p:extLst>
      <p:ext uri="{BB962C8B-B14F-4D97-AF65-F5344CB8AC3E}">
        <p14:creationId xmlns:p14="http://schemas.microsoft.com/office/powerpoint/2010/main" val="687579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Celestial</vt:lpstr>
      <vt:lpstr>COGNIZANT Internship Program QEA- Automation Testing With UFT and HC FACETS   INTQEA22HC003  -  TEAM 3             HACKATHON  CASE STUDY – identify Car Wash SERVICEs</vt:lpstr>
      <vt:lpstr>Hackathon description </vt:lpstr>
      <vt:lpstr>Work flow</vt:lpstr>
      <vt:lpstr>Test flow </vt:lpstr>
      <vt:lpstr>Display car wash services</vt:lpstr>
      <vt:lpstr>PowerPoint Presentation</vt:lpstr>
      <vt:lpstr>Registering using invalid data</vt:lpstr>
      <vt:lpstr>Display sub-menu items </vt:lpstr>
      <vt:lpstr>Data in global sheet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15</cp:revision>
  <dcterms:created xsi:type="dcterms:W3CDTF">2022-04-08T09:08:33Z</dcterms:created>
  <dcterms:modified xsi:type="dcterms:W3CDTF">2022-04-19T15:53:48Z</dcterms:modified>
</cp:coreProperties>
</file>